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36" r:id="rId3"/>
    <p:sldId id="335" r:id="rId4"/>
    <p:sldId id="307" r:id="rId5"/>
    <p:sldId id="337" r:id="rId6"/>
    <p:sldId id="306" r:id="rId7"/>
    <p:sldId id="323" r:id="rId8"/>
    <p:sldId id="296" r:id="rId9"/>
    <p:sldId id="338" r:id="rId10"/>
    <p:sldId id="339" r:id="rId11"/>
    <p:sldId id="324" r:id="rId12"/>
    <p:sldId id="325" r:id="rId13"/>
    <p:sldId id="308" r:id="rId14"/>
    <p:sldId id="340" r:id="rId15"/>
    <p:sldId id="326" r:id="rId16"/>
    <p:sldId id="327" r:id="rId17"/>
    <p:sldId id="312" r:id="rId18"/>
    <p:sldId id="332" r:id="rId19"/>
    <p:sldId id="331" r:id="rId20"/>
    <p:sldId id="309" r:id="rId21"/>
    <p:sldId id="329" r:id="rId22"/>
    <p:sldId id="330" r:id="rId23"/>
    <p:sldId id="313" r:id="rId24"/>
    <p:sldId id="319" r:id="rId25"/>
    <p:sldId id="320" r:id="rId26"/>
    <p:sldId id="321" r:id="rId27"/>
    <p:sldId id="322" r:id="rId28"/>
    <p:sldId id="315" r:id="rId29"/>
    <p:sldId id="316" r:id="rId30"/>
    <p:sldId id="317" r:id="rId31"/>
    <p:sldId id="318" r:id="rId32"/>
    <p:sldId id="334" r:id="rId33"/>
  </p:sldIdLst>
  <p:sldSz cx="9144000" cy="6858000" type="screen4x3"/>
  <p:notesSz cx="6877050" cy="1000125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>
        <p:scale>
          <a:sx n="50" d="100"/>
          <a:sy n="50" d="100"/>
        </p:scale>
        <p:origin x="-1734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7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DD6D7-6102-4424-B491-4B41DA87878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987B3B40-7DC1-479C-8C3B-D48DC0D3870F}">
      <dgm:prSet phldrT="[نص]" custT="1"/>
      <dgm:spPr/>
      <dgm:t>
        <a:bodyPr/>
        <a:lstStyle/>
        <a:p>
          <a:pPr rtl="1"/>
          <a:r>
            <a: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Type of Sorting</a:t>
          </a:r>
          <a:endParaRPr lang="ar-SA" sz="40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2F47A7-B907-48A5-822C-05553664A469}" type="parTrans" cxnId="{E199813A-9933-49EC-B016-78DDF8477570}">
      <dgm:prSet/>
      <dgm:spPr/>
      <dgm:t>
        <a:bodyPr/>
        <a:lstStyle/>
        <a:p>
          <a:pPr rtl="1"/>
          <a:endParaRPr lang="ar-SA"/>
        </a:p>
      </dgm:t>
    </dgm:pt>
    <dgm:pt modelId="{DBD5F50F-F8E8-4BE8-AAE6-6F842709A12F}" type="sibTrans" cxnId="{E199813A-9933-49EC-B016-78DDF8477570}">
      <dgm:prSet/>
      <dgm:spPr/>
      <dgm:t>
        <a:bodyPr/>
        <a:lstStyle/>
        <a:p>
          <a:pPr rtl="1"/>
          <a:endParaRPr lang="ar-SA"/>
        </a:p>
      </dgm:t>
    </dgm:pt>
    <dgm:pt modelId="{B002D866-772E-44AC-9E53-9F0B58F22CFF}">
      <dgm:prSet phldrT="[نص]" custT="1"/>
      <dgm:spPr/>
      <dgm:t>
        <a:bodyPr/>
        <a:lstStyle/>
        <a:p>
          <a:pPr rtl="1"/>
          <a:r>
            <a:rPr lang="en-US" sz="3200" b="1" noProof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Insertion sort</a:t>
          </a:r>
          <a:endParaRPr lang="ar-SA" sz="3200" b="1" noProof="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A0A8637-6E9A-4E8D-83CB-F18CA624BC18}" type="parTrans" cxnId="{548877F5-9440-4368-899B-1B954AE9749F}">
      <dgm:prSet/>
      <dgm:spPr/>
      <dgm:t>
        <a:bodyPr/>
        <a:lstStyle/>
        <a:p>
          <a:pPr rtl="1"/>
          <a:endParaRPr lang="ar-SA"/>
        </a:p>
      </dgm:t>
    </dgm:pt>
    <dgm:pt modelId="{B8E26189-B167-454B-8F51-8DBF2D7F1174}" type="sibTrans" cxnId="{548877F5-9440-4368-899B-1B954AE9749F}">
      <dgm:prSet/>
      <dgm:spPr/>
      <dgm:t>
        <a:bodyPr/>
        <a:lstStyle/>
        <a:p>
          <a:pPr rtl="1"/>
          <a:endParaRPr lang="ar-SA"/>
        </a:p>
      </dgm:t>
    </dgm:pt>
    <dgm:pt modelId="{1765A4E9-3621-49FC-A7E5-9D3A6ECAD7C1}">
      <dgm:prSet phldrT="[نص]" custT="1"/>
      <dgm:spPr/>
      <dgm:t>
        <a:bodyPr/>
        <a:lstStyle/>
        <a:p>
          <a:pPr rtl="1"/>
          <a:r>
            <a:rPr lang="en-US" sz="3200" b="1" noProof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Selection sort</a:t>
          </a:r>
          <a:endParaRPr lang="ar-SA" sz="32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EDEF3C-64AD-4BE5-A12C-BD3A0157ADFD}" type="parTrans" cxnId="{E8FE5B08-F5A3-4DE6-B1B9-44039E32747F}">
      <dgm:prSet/>
      <dgm:spPr/>
      <dgm:t>
        <a:bodyPr/>
        <a:lstStyle/>
        <a:p>
          <a:pPr rtl="1"/>
          <a:endParaRPr lang="ar-SA"/>
        </a:p>
      </dgm:t>
    </dgm:pt>
    <dgm:pt modelId="{E8FE210B-1F63-4B51-9683-07D04E211ED6}" type="sibTrans" cxnId="{E8FE5B08-F5A3-4DE6-B1B9-44039E32747F}">
      <dgm:prSet/>
      <dgm:spPr/>
      <dgm:t>
        <a:bodyPr/>
        <a:lstStyle/>
        <a:p>
          <a:pPr rtl="1"/>
          <a:endParaRPr lang="ar-SA"/>
        </a:p>
      </dgm:t>
    </dgm:pt>
    <dgm:pt modelId="{3695498C-49D6-4654-BA54-B9195FCAE081}">
      <dgm:prSet phldrT="[نص]" custT="1"/>
      <dgm:spPr/>
      <dgm:t>
        <a:bodyPr/>
        <a:lstStyle/>
        <a:p>
          <a:pPr rtl="1"/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Bubble sort</a:t>
          </a:r>
          <a:endParaRPr lang="ar-SA" sz="32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033974-C197-4BAA-A226-A15A88A978E9}" type="parTrans" cxnId="{BA64B6EF-E2B0-41B9-A416-8A86C6F820AA}">
      <dgm:prSet/>
      <dgm:spPr/>
      <dgm:t>
        <a:bodyPr/>
        <a:lstStyle/>
        <a:p>
          <a:pPr rtl="1"/>
          <a:endParaRPr lang="ar-SA"/>
        </a:p>
      </dgm:t>
    </dgm:pt>
    <dgm:pt modelId="{36435FC3-E62C-4CE1-A4FB-7BA3F162166C}" type="sibTrans" cxnId="{BA64B6EF-E2B0-41B9-A416-8A86C6F820AA}">
      <dgm:prSet/>
      <dgm:spPr/>
      <dgm:t>
        <a:bodyPr/>
        <a:lstStyle/>
        <a:p>
          <a:pPr rtl="1"/>
          <a:endParaRPr lang="ar-SA"/>
        </a:p>
      </dgm:t>
    </dgm:pt>
    <dgm:pt modelId="{C8D41E8A-ADEB-4005-9E0C-5E95B4BF03FF}">
      <dgm:prSet custT="1"/>
      <dgm:spPr/>
      <dgm:t>
        <a:bodyPr/>
        <a:lstStyle/>
        <a:p>
          <a:pPr rtl="1"/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Quick sort</a:t>
          </a:r>
          <a:endParaRPr lang="ar-SA" sz="32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22E274-DB9B-4C55-BA3C-700F048082DA}" type="parTrans" cxnId="{91508340-62CD-469E-851E-2C05C7F66862}">
      <dgm:prSet/>
      <dgm:spPr/>
      <dgm:t>
        <a:bodyPr/>
        <a:lstStyle/>
        <a:p>
          <a:pPr rtl="1"/>
          <a:endParaRPr lang="ar-SA"/>
        </a:p>
      </dgm:t>
    </dgm:pt>
    <dgm:pt modelId="{B4200919-1110-42CF-AAB9-1C2814C07D93}" type="sibTrans" cxnId="{91508340-62CD-469E-851E-2C05C7F66862}">
      <dgm:prSet/>
      <dgm:spPr/>
      <dgm:t>
        <a:bodyPr/>
        <a:lstStyle/>
        <a:p>
          <a:pPr rtl="1"/>
          <a:endParaRPr lang="ar-SA"/>
        </a:p>
      </dgm:t>
    </dgm:pt>
    <dgm:pt modelId="{568B44B5-A644-435C-878B-17B3608378D5}">
      <dgm:prSet custT="1"/>
      <dgm:spPr/>
      <dgm:t>
        <a:bodyPr/>
        <a:lstStyle/>
        <a:p>
          <a:pPr rtl="1"/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Merge</a:t>
          </a:r>
          <a:r>
            <a: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Sort</a:t>
          </a:r>
          <a:endParaRPr lang="ar-SA" sz="3200" dirty="0">
            <a:solidFill>
              <a:schemeClr val="bg1"/>
            </a:solidFill>
          </a:endParaRPr>
        </a:p>
      </dgm:t>
    </dgm:pt>
    <dgm:pt modelId="{14DF84EE-1324-4A73-A69D-B2979AC5C584}" type="parTrans" cxnId="{52CC4B33-FE15-4D95-BE59-9C72C6DE2EF6}">
      <dgm:prSet/>
      <dgm:spPr/>
      <dgm:t>
        <a:bodyPr/>
        <a:lstStyle/>
        <a:p>
          <a:pPr rtl="1"/>
          <a:endParaRPr lang="ar-SA"/>
        </a:p>
      </dgm:t>
    </dgm:pt>
    <dgm:pt modelId="{635E8318-4B9F-4758-90E9-10007F88C584}" type="sibTrans" cxnId="{52CC4B33-FE15-4D95-BE59-9C72C6DE2EF6}">
      <dgm:prSet/>
      <dgm:spPr/>
      <dgm:t>
        <a:bodyPr/>
        <a:lstStyle/>
        <a:p>
          <a:pPr rtl="1"/>
          <a:endParaRPr lang="ar-SA"/>
        </a:p>
      </dgm:t>
    </dgm:pt>
    <dgm:pt modelId="{E379D916-8AF5-46D3-B337-D934DA4B44C6}" type="pres">
      <dgm:prSet presAssocID="{446DD6D7-6102-4424-B491-4B41DA8787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46F70EC4-DDFB-4D7C-AA74-3E6251E5A4B3}" type="pres">
      <dgm:prSet presAssocID="{987B3B40-7DC1-479C-8C3B-D48DC0D3870F}" presName="hierRoot1" presStyleCnt="0">
        <dgm:presLayoutVars>
          <dgm:hierBranch val="init"/>
        </dgm:presLayoutVars>
      </dgm:prSet>
      <dgm:spPr/>
    </dgm:pt>
    <dgm:pt modelId="{6F450BD7-DF86-4D44-98A8-762128F394AB}" type="pres">
      <dgm:prSet presAssocID="{987B3B40-7DC1-479C-8C3B-D48DC0D3870F}" presName="rootComposite1" presStyleCnt="0"/>
      <dgm:spPr/>
    </dgm:pt>
    <dgm:pt modelId="{3829E954-1107-41A3-9D8E-84E3F7F4AB15}" type="pres">
      <dgm:prSet presAssocID="{987B3B40-7DC1-479C-8C3B-D48DC0D3870F}" presName="rootText1" presStyleLbl="node0" presStyleIdx="0" presStyleCnt="1" custScaleX="231049" custScaleY="252637" custLinFactX="-100000" custLinFactY="-130716" custLinFactNeighborX="-128475" custLinFactNeighborY="-2000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BD84717-EC56-480E-8553-88EA6F8771EC}" type="pres">
      <dgm:prSet presAssocID="{987B3B40-7DC1-479C-8C3B-D48DC0D3870F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32216E72-1C26-4D18-B054-73F037747E83}" type="pres">
      <dgm:prSet presAssocID="{987B3B40-7DC1-479C-8C3B-D48DC0D3870F}" presName="hierChild2" presStyleCnt="0"/>
      <dgm:spPr/>
    </dgm:pt>
    <dgm:pt modelId="{D00255BD-4953-48E3-B64B-DC6C8BEFCF88}" type="pres">
      <dgm:prSet presAssocID="{DA0A8637-6E9A-4E8D-83CB-F18CA624BC18}" presName="Name37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CB69008C-D2AB-4544-B13B-E3711883D961}" type="pres">
      <dgm:prSet presAssocID="{B002D866-772E-44AC-9E53-9F0B58F22CFF}" presName="hierRoot2" presStyleCnt="0">
        <dgm:presLayoutVars>
          <dgm:hierBranch val="init"/>
        </dgm:presLayoutVars>
      </dgm:prSet>
      <dgm:spPr/>
    </dgm:pt>
    <dgm:pt modelId="{8A8257CE-229B-439D-97BD-5DA9AA7AA90A}" type="pres">
      <dgm:prSet presAssocID="{B002D866-772E-44AC-9E53-9F0B58F22CFF}" presName="rootComposite" presStyleCnt="0"/>
      <dgm:spPr/>
    </dgm:pt>
    <dgm:pt modelId="{95F1B8E1-6BAE-47E0-AE66-E84F3A0D922C}" type="pres">
      <dgm:prSet presAssocID="{B002D866-772E-44AC-9E53-9F0B58F22CFF}" presName="rootText" presStyleLbl="node2" presStyleIdx="0" presStyleCnt="5" custScaleX="127151" custScaleY="164901" custLinFactX="95858" custLinFactNeighborX="100000" custLinFactNeighborY="-3367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19F7C0C-B836-4412-A0BC-3FF2B5026C9A}" type="pres">
      <dgm:prSet presAssocID="{B002D866-772E-44AC-9E53-9F0B58F22CFF}" presName="rootConnector" presStyleLbl="node2" presStyleIdx="0" presStyleCnt="5"/>
      <dgm:spPr/>
      <dgm:t>
        <a:bodyPr/>
        <a:lstStyle/>
        <a:p>
          <a:pPr rtl="1"/>
          <a:endParaRPr lang="ar-SA"/>
        </a:p>
      </dgm:t>
    </dgm:pt>
    <dgm:pt modelId="{63D5122B-8D7E-41AA-BCB8-26522AD06481}" type="pres">
      <dgm:prSet presAssocID="{B002D866-772E-44AC-9E53-9F0B58F22CFF}" presName="hierChild4" presStyleCnt="0"/>
      <dgm:spPr/>
    </dgm:pt>
    <dgm:pt modelId="{22136FB2-1737-43C2-9E93-0704E6C0A897}" type="pres">
      <dgm:prSet presAssocID="{B002D866-772E-44AC-9E53-9F0B58F22CFF}" presName="hierChild5" presStyleCnt="0"/>
      <dgm:spPr/>
    </dgm:pt>
    <dgm:pt modelId="{39C337C6-1D64-4C0F-8FB9-E7B5C29BA6E9}" type="pres">
      <dgm:prSet presAssocID="{31EDEF3C-64AD-4BE5-A12C-BD3A0157ADFD}" presName="Name37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392D9C11-5038-459D-9909-005F5D55F80B}" type="pres">
      <dgm:prSet presAssocID="{1765A4E9-3621-49FC-A7E5-9D3A6ECAD7C1}" presName="hierRoot2" presStyleCnt="0">
        <dgm:presLayoutVars>
          <dgm:hierBranch val="init"/>
        </dgm:presLayoutVars>
      </dgm:prSet>
      <dgm:spPr/>
    </dgm:pt>
    <dgm:pt modelId="{00CBCA8F-6DA6-427F-BAF1-E0CD0278F839}" type="pres">
      <dgm:prSet presAssocID="{1765A4E9-3621-49FC-A7E5-9D3A6ECAD7C1}" presName="rootComposite" presStyleCnt="0"/>
      <dgm:spPr/>
    </dgm:pt>
    <dgm:pt modelId="{F039D387-4934-4473-B1D0-0EE5A792B1F2}" type="pres">
      <dgm:prSet presAssocID="{1765A4E9-3621-49FC-A7E5-9D3A6ECAD7C1}" presName="rootText" presStyleLbl="node2" presStyleIdx="1" presStyleCnt="5" custScaleX="144305" custScaleY="152599" custLinFactY="-163914" custLinFactNeighborX="37258" custLinFactNeighborY="-2000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0D647E3-079E-48F3-BAA8-5CF86E17DB50}" type="pres">
      <dgm:prSet presAssocID="{1765A4E9-3621-49FC-A7E5-9D3A6ECAD7C1}" presName="rootConnector" presStyleLbl="node2" presStyleIdx="1" presStyleCnt="5"/>
      <dgm:spPr/>
      <dgm:t>
        <a:bodyPr/>
        <a:lstStyle/>
        <a:p>
          <a:pPr rtl="1"/>
          <a:endParaRPr lang="ar-SA"/>
        </a:p>
      </dgm:t>
    </dgm:pt>
    <dgm:pt modelId="{798A7B22-AEB3-4525-AF25-C55DDF38225B}" type="pres">
      <dgm:prSet presAssocID="{1765A4E9-3621-49FC-A7E5-9D3A6ECAD7C1}" presName="hierChild4" presStyleCnt="0"/>
      <dgm:spPr/>
    </dgm:pt>
    <dgm:pt modelId="{E5CF763F-3B80-45E7-8C85-FBF4510F0311}" type="pres">
      <dgm:prSet presAssocID="{1765A4E9-3621-49FC-A7E5-9D3A6ECAD7C1}" presName="hierChild5" presStyleCnt="0"/>
      <dgm:spPr/>
    </dgm:pt>
    <dgm:pt modelId="{C851788F-B179-4A97-AB0B-0C26565946DF}" type="pres">
      <dgm:prSet presAssocID="{C7033974-C197-4BAA-A226-A15A88A978E9}" presName="Name37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DE85F666-2E74-4BA0-8F9C-0B1B3C65B081}" type="pres">
      <dgm:prSet presAssocID="{3695498C-49D6-4654-BA54-B9195FCAE081}" presName="hierRoot2" presStyleCnt="0">
        <dgm:presLayoutVars>
          <dgm:hierBranch val="init"/>
        </dgm:presLayoutVars>
      </dgm:prSet>
      <dgm:spPr/>
    </dgm:pt>
    <dgm:pt modelId="{ED6C142D-B02C-4953-A757-B65133536CCA}" type="pres">
      <dgm:prSet presAssocID="{3695498C-49D6-4654-BA54-B9195FCAE081}" presName="rootComposite" presStyleCnt="0"/>
      <dgm:spPr/>
    </dgm:pt>
    <dgm:pt modelId="{45344D27-A773-4092-9F0D-CF77F2C233A9}" type="pres">
      <dgm:prSet presAssocID="{3695498C-49D6-4654-BA54-B9195FCAE081}" presName="rootText" presStyleLbl="node2" presStyleIdx="2" presStyleCnt="5" custScaleX="132198" custScaleY="153311" custLinFactX="-22645" custLinFactY="-98794" custLinFactNeighborX="-100000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327D7E3-2DD0-4191-A884-83C94962695E}" type="pres">
      <dgm:prSet presAssocID="{3695498C-49D6-4654-BA54-B9195FCAE081}" presName="rootConnector" presStyleLbl="node2" presStyleIdx="2" presStyleCnt="5"/>
      <dgm:spPr/>
      <dgm:t>
        <a:bodyPr/>
        <a:lstStyle/>
        <a:p>
          <a:pPr rtl="1"/>
          <a:endParaRPr lang="ar-SA"/>
        </a:p>
      </dgm:t>
    </dgm:pt>
    <dgm:pt modelId="{CC7D1D66-AF6B-4297-BF82-88E4EB062852}" type="pres">
      <dgm:prSet presAssocID="{3695498C-49D6-4654-BA54-B9195FCAE081}" presName="hierChild4" presStyleCnt="0"/>
      <dgm:spPr/>
    </dgm:pt>
    <dgm:pt modelId="{041FD6FC-3A92-4168-B0F1-CD8CBAEA8B18}" type="pres">
      <dgm:prSet presAssocID="{3695498C-49D6-4654-BA54-B9195FCAE081}" presName="hierChild5" presStyleCnt="0"/>
      <dgm:spPr/>
    </dgm:pt>
    <dgm:pt modelId="{78E5C913-F6E3-41F8-BBE4-900E66C18A5F}" type="pres">
      <dgm:prSet presAssocID="{7D22E274-DB9B-4C55-BA3C-700F048082DA}" presName="Name37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57C8DDCB-8211-4A51-B5DF-9C8778F1087E}" type="pres">
      <dgm:prSet presAssocID="{C8D41E8A-ADEB-4005-9E0C-5E95B4BF03FF}" presName="hierRoot2" presStyleCnt="0">
        <dgm:presLayoutVars>
          <dgm:hierBranch val="init"/>
        </dgm:presLayoutVars>
      </dgm:prSet>
      <dgm:spPr/>
    </dgm:pt>
    <dgm:pt modelId="{FDCD3229-CBB1-4E3A-A179-89D28C2D4CE0}" type="pres">
      <dgm:prSet presAssocID="{C8D41E8A-ADEB-4005-9E0C-5E95B4BF03FF}" presName="rootComposite" presStyleCnt="0"/>
      <dgm:spPr/>
    </dgm:pt>
    <dgm:pt modelId="{482E3AB9-73B9-4551-8F95-5C81B1FE2B7D}" type="pres">
      <dgm:prSet presAssocID="{C8D41E8A-ADEB-4005-9E0C-5E95B4BF03FF}" presName="rootText" presStyleLbl="node2" presStyleIdx="3" presStyleCnt="5" custScaleX="129162" custScaleY="194613" custLinFactX="-100000" custLinFactY="45205" custLinFactNeighborX="-172807" custLinFactNeighborY="1000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9F38F91-ED79-4F93-ABDD-FE9807A2C798}" type="pres">
      <dgm:prSet presAssocID="{C8D41E8A-ADEB-4005-9E0C-5E95B4BF03FF}" presName="rootConnector" presStyleLbl="node2" presStyleIdx="3" presStyleCnt="5"/>
      <dgm:spPr/>
      <dgm:t>
        <a:bodyPr/>
        <a:lstStyle/>
        <a:p>
          <a:pPr rtl="1"/>
          <a:endParaRPr lang="ar-SA"/>
        </a:p>
      </dgm:t>
    </dgm:pt>
    <dgm:pt modelId="{3712C38E-767F-43CD-B0B8-0FA25297E097}" type="pres">
      <dgm:prSet presAssocID="{C8D41E8A-ADEB-4005-9E0C-5E95B4BF03FF}" presName="hierChild4" presStyleCnt="0"/>
      <dgm:spPr/>
    </dgm:pt>
    <dgm:pt modelId="{777F1252-1E5D-4BA7-AD21-50BD73454D01}" type="pres">
      <dgm:prSet presAssocID="{C8D41E8A-ADEB-4005-9E0C-5E95B4BF03FF}" presName="hierChild5" presStyleCnt="0"/>
      <dgm:spPr/>
    </dgm:pt>
    <dgm:pt modelId="{FAB11AEF-22EF-4E88-9CF0-E883BF81E52E}" type="pres">
      <dgm:prSet presAssocID="{14DF84EE-1324-4A73-A69D-B2979AC5C584}" presName="Name37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CF5CF88B-BA7B-40A4-85F9-14437487A20D}" type="pres">
      <dgm:prSet presAssocID="{568B44B5-A644-435C-878B-17B3608378D5}" presName="hierRoot2" presStyleCnt="0">
        <dgm:presLayoutVars>
          <dgm:hierBranch val="init"/>
        </dgm:presLayoutVars>
      </dgm:prSet>
      <dgm:spPr/>
    </dgm:pt>
    <dgm:pt modelId="{0E824FC6-10C6-4526-83C1-A19D1BE611A0}" type="pres">
      <dgm:prSet presAssocID="{568B44B5-A644-435C-878B-17B3608378D5}" presName="rootComposite" presStyleCnt="0"/>
      <dgm:spPr/>
    </dgm:pt>
    <dgm:pt modelId="{23C3CD50-DEDE-4AAB-ACC5-1CA25E7A3B7F}" type="pres">
      <dgm:prSet presAssocID="{568B44B5-A644-435C-878B-17B3608378D5}" presName="rootText" presStyleLbl="node2" presStyleIdx="4" presStyleCnt="5" custScaleX="125522" custScaleY="213528" custLinFactX="-200000" custLinFactY="151605" custLinFactNeighborX="-219329" custLinFactNeighborY="20000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6DCBCA8-5A56-4BCF-87B1-3032FA609237}" type="pres">
      <dgm:prSet presAssocID="{568B44B5-A644-435C-878B-17B3608378D5}" presName="rootConnector" presStyleLbl="node2" presStyleIdx="4" presStyleCnt="5"/>
      <dgm:spPr/>
      <dgm:t>
        <a:bodyPr/>
        <a:lstStyle/>
        <a:p>
          <a:pPr rtl="1"/>
          <a:endParaRPr lang="ar-SA"/>
        </a:p>
      </dgm:t>
    </dgm:pt>
    <dgm:pt modelId="{5194695D-E397-4DBE-BE6F-EB4DF1F5213D}" type="pres">
      <dgm:prSet presAssocID="{568B44B5-A644-435C-878B-17B3608378D5}" presName="hierChild4" presStyleCnt="0"/>
      <dgm:spPr/>
    </dgm:pt>
    <dgm:pt modelId="{86A39667-D067-4D42-AEAD-8B4FC46F1EAB}" type="pres">
      <dgm:prSet presAssocID="{568B44B5-A644-435C-878B-17B3608378D5}" presName="hierChild5" presStyleCnt="0"/>
      <dgm:spPr/>
    </dgm:pt>
    <dgm:pt modelId="{6D2F5E03-D5F2-4469-9D83-F01AA4265EC1}" type="pres">
      <dgm:prSet presAssocID="{987B3B40-7DC1-479C-8C3B-D48DC0D3870F}" presName="hierChild3" presStyleCnt="0"/>
      <dgm:spPr/>
    </dgm:pt>
  </dgm:ptLst>
  <dgm:cxnLst>
    <dgm:cxn modelId="{E199813A-9933-49EC-B016-78DDF8477570}" srcId="{446DD6D7-6102-4424-B491-4B41DA87878F}" destId="{987B3B40-7DC1-479C-8C3B-D48DC0D3870F}" srcOrd="0" destOrd="0" parTransId="{6D2F47A7-B907-48A5-822C-05553664A469}" sibTransId="{DBD5F50F-F8E8-4BE8-AAE6-6F842709A12F}"/>
    <dgm:cxn modelId="{A831767C-85EB-4713-AE0D-7E1835607CD9}" type="presOf" srcId="{B002D866-772E-44AC-9E53-9F0B58F22CFF}" destId="{95F1B8E1-6BAE-47E0-AE66-E84F3A0D922C}" srcOrd="0" destOrd="0" presId="urn:microsoft.com/office/officeart/2005/8/layout/orgChart1"/>
    <dgm:cxn modelId="{91508340-62CD-469E-851E-2C05C7F66862}" srcId="{987B3B40-7DC1-479C-8C3B-D48DC0D3870F}" destId="{C8D41E8A-ADEB-4005-9E0C-5E95B4BF03FF}" srcOrd="3" destOrd="0" parTransId="{7D22E274-DB9B-4C55-BA3C-700F048082DA}" sibTransId="{B4200919-1110-42CF-AAB9-1C2814C07D93}"/>
    <dgm:cxn modelId="{96A40F3F-F246-4CF1-8999-BAB7F30BA6DE}" type="presOf" srcId="{3695498C-49D6-4654-BA54-B9195FCAE081}" destId="{2327D7E3-2DD0-4191-A884-83C94962695E}" srcOrd="1" destOrd="0" presId="urn:microsoft.com/office/officeart/2005/8/layout/orgChart1"/>
    <dgm:cxn modelId="{BBDB29DE-5974-485B-BC82-88971B3EE5F5}" type="presOf" srcId="{987B3B40-7DC1-479C-8C3B-D48DC0D3870F}" destId="{3829E954-1107-41A3-9D8E-84E3F7F4AB15}" srcOrd="0" destOrd="0" presId="urn:microsoft.com/office/officeart/2005/8/layout/orgChart1"/>
    <dgm:cxn modelId="{548877F5-9440-4368-899B-1B954AE9749F}" srcId="{987B3B40-7DC1-479C-8C3B-D48DC0D3870F}" destId="{B002D866-772E-44AC-9E53-9F0B58F22CFF}" srcOrd="0" destOrd="0" parTransId="{DA0A8637-6E9A-4E8D-83CB-F18CA624BC18}" sibTransId="{B8E26189-B167-454B-8F51-8DBF2D7F1174}"/>
    <dgm:cxn modelId="{4EEB3BA5-CD2D-4352-B10F-DA595AB957CD}" type="presOf" srcId="{987B3B40-7DC1-479C-8C3B-D48DC0D3870F}" destId="{6BD84717-EC56-480E-8553-88EA6F8771EC}" srcOrd="1" destOrd="0" presId="urn:microsoft.com/office/officeart/2005/8/layout/orgChart1"/>
    <dgm:cxn modelId="{52CC4B33-FE15-4D95-BE59-9C72C6DE2EF6}" srcId="{987B3B40-7DC1-479C-8C3B-D48DC0D3870F}" destId="{568B44B5-A644-435C-878B-17B3608378D5}" srcOrd="4" destOrd="0" parTransId="{14DF84EE-1324-4A73-A69D-B2979AC5C584}" sibTransId="{635E8318-4B9F-4758-90E9-10007F88C584}"/>
    <dgm:cxn modelId="{C57F1C62-C119-4FD2-8494-091806A8D166}" type="presOf" srcId="{1765A4E9-3621-49FC-A7E5-9D3A6ECAD7C1}" destId="{F039D387-4934-4473-B1D0-0EE5A792B1F2}" srcOrd="0" destOrd="0" presId="urn:microsoft.com/office/officeart/2005/8/layout/orgChart1"/>
    <dgm:cxn modelId="{C9D976A2-859E-42AC-88B1-34D468D8D35F}" type="presOf" srcId="{DA0A8637-6E9A-4E8D-83CB-F18CA624BC18}" destId="{D00255BD-4953-48E3-B64B-DC6C8BEFCF88}" srcOrd="0" destOrd="0" presId="urn:microsoft.com/office/officeart/2005/8/layout/orgChart1"/>
    <dgm:cxn modelId="{F7DD1CCD-EBDF-436D-80D3-FE4C8DC31305}" type="presOf" srcId="{3695498C-49D6-4654-BA54-B9195FCAE081}" destId="{45344D27-A773-4092-9F0D-CF77F2C233A9}" srcOrd="0" destOrd="0" presId="urn:microsoft.com/office/officeart/2005/8/layout/orgChart1"/>
    <dgm:cxn modelId="{8E00380F-382E-43CF-9E1E-F3E89CB84253}" type="presOf" srcId="{7D22E274-DB9B-4C55-BA3C-700F048082DA}" destId="{78E5C913-F6E3-41F8-BBE4-900E66C18A5F}" srcOrd="0" destOrd="0" presId="urn:microsoft.com/office/officeart/2005/8/layout/orgChart1"/>
    <dgm:cxn modelId="{677DE4DB-31AE-4F29-A002-DF69151EB68F}" type="presOf" srcId="{568B44B5-A644-435C-878B-17B3608378D5}" destId="{F6DCBCA8-5A56-4BCF-87B1-3032FA609237}" srcOrd="1" destOrd="0" presId="urn:microsoft.com/office/officeart/2005/8/layout/orgChart1"/>
    <dgm:cxn modelId="{155B0475-7FB3-4AB2-8C15-7DADCB86F168}" type="presOf" srcId="{568B44B5-A644-435C-878B-17B3608378D5}" destId="{23C3CD50-DEDE-4AAB-ACC5-1CA25E7A3B7F}" srcOrd="0" destOrd="0" presId="urn:microsoft.com/office/officeart/2005/8/layout/orgChart1"/>
    <dgm:cxn modelId="{E8FE5B08-F5A3-4DE6-B1B9-44039E32747F}" srcId="{987B3B40-7DC1-479C-8C3B-D48DC0D3870F}" destId="{1765A4E9-3621-49FC-A7E5-9D3A6ECAD7C1}" srcOrd="1" destOrd="0" parTransId="{31EDEF3C-64AD-4BE5-A12C-BD3A0157ADFD}" sibTransId="{E8FE210B-1F63-4B51-9683-07D04E211ED6}"/>
    <dgm:cxn modelId="{04F4DB31-8947-4306-89D6-CDF158D5ED4B}" type="presOf" srcId="{14DF84EE-1324-4A73-A69D-B2979AC5C584}" destId="{FAB11AEF-22EF-4E88-9CF0-E883BF81E52E}" srcOrd="0" destOrd="0" presId="urn:microsoft.com/office/officeart/2005/8/layout/orgChart1"/>
    <dgm:cxn modelId="{8C2E66D2-0B9D-48C9-8E08-EE4D4D6BA788}" type="presOf" srcId="{1765A4E9-3621-49FC-A7E5-9D3A6ECAD7C1}" destId="{40D647E3-079E-48F3-BAA8-5CF86E17DB50}" srcOrd="1" destOrd="0" presId="urn:microsoft.com/office/officeart/2005/8/layout/orgChart1"/>
    <dgm:cxn modelId="{907BFBD5-1F35-4B11-AFB8-D68FFF0E4D77}" type="presOf" srcId="{B002D866-772E-44AC-9E53-9F0B58F22CFF}" destId="{919F7C0C-B836-4412-A0BC-3FF2B5026C9A}" srcOrd="1" destOrd="0" presId="urn:microsoft.com/office/officeart/2005/8/layout/orgChart1"/>
    <dgm:cxn modelId="{ECB86DC0-6169-48F0-922E-68A9CA0172AD}" type="presOf" srcId="{31EDEF3C-64AD-4BE5-A12C-BD3A0157ADFD}" destId="{39C337C6-1D64-4C0F-8FB9-E7B5C29BA6E9}" srcOrd="0" destOrd="0" presId="urn:microsoft.com/office/officeart/2005/8/layout/orgChart1"/>
    <dgm:cxn modelId="{D69C9773-CA41-490E-9A8C-83E910E2E326}" type="presOf" srcId="{C7033974-C197-4BAA-A226-A15A88A978E9}" destId="{C851788F-B179-4A97-AB0B-0C26565946DF}" srcOrd="0" destOrd="0" presId="urn:microsoft.com/office/officeart/2005/8/layout/orgChart1"/>
    <dgm:cxn modelId="{7F594234-FB39-46CE-B1BA-62D6F699EDE9}" type="presOf" srcId="{C8D41E8A-ADEB-4005-9E0C-5E95B4BF03FF}" destId="{482E3AB9-73B9-4551-8F95-5C81B1FE2B7D}" srcOrd="0" destOrd="0" presId="urn:microsoft.com/office/officeart/2005/8/layout/orgChart1"/>
    <dgm:cxn modelId="{BA64B6EF-E2B0-41B9-A416-8A86C6F820AA}" srcId="{987B3B40-7DC1-479C-8C3B-D48DC0D3870F}" destId="{3695498C-49D6-4654-BA54-B9195FCAE081}" srcOrd="2" destOrd="0" parTransId="{C7033974-C197-4BAA-A226-A15A88A978E9}" sibTransId="{36435FC3-E62C-4CE1-A4FB-7BA3F162166C}"/>
    <dgm:cxn modelId="{B4CAE03E-23D6-4BA3-A79B-48D23073896B}" type="presOf" srcId="{C8D41E8A-ADEB-4005-9E0C-5E95B4BF03FF}" destId="{D9F38F91-ED79-4F93-ABDD-FE9807A2C798}" srcOrd="1" destOrd="0" presId="urn:microsoft.com/office/officeart/2005/8/layout/orgChart1"/>
    <dgm:cxn modelId="{E153BAD4-FCB5-496F-9EE9-93553C90B68B}" type="presOf" srcId="{446DD6D7-6102-4424-B491-4B41DA87878F}" destId="{E379D916-8AF5-46D3-B337-D934DA4B44C6}" srcOrd="0" destOrd="0" presId="urn:microsoft.com/office/officeart/2005/8/layout/orgChart1"/>
    <dgm:cxn modelId="{99DBE550-4BEC-472C-9EFC-983BB0B79D44}" type="presParOf" srcId="{E379D916-8AF5-46D3-B337-D934DA4B44C6}" destId="{46F70EC4-DDFB-4D7C-AA74-3E6251E5A4B3}" srcOrd="0" destOrd="0" presId="urn:microsoft.com/office/officeart/2005/8/layout/orgChart1"/>
    <dgm:cxn modelId="{3D385BE2-4A0D-40E8-BF6C-4C52973EDE10}" type="presParOf" srcId="{46F70EC4-DDFB-4D7C-AA74-3E6251E5A4B3}" destId="{6F450BD7-DF86-4D44-98A8-762128F394AB}" srcOrd="0" destOrd="0" presId="urn:microsoft.com/office/officeart/2005/8/layout/orgChart1"/>
    <dgm:cxn modelId="{86369356-51A8-410B-8930-875677ADDCC3}" type="presParOf" srcId="{6F450BD7-DF86-4D44-98A8-762128F394AB}" destId="{3829E954-1107-41A3-9D8E-84E3F7F4AB15}" srcOrd="0" destOrd="0" presId="urn:microsoft.com/office/officeart/2005/8/layout/orgChart1"/>
    <dgm:cxn modelId="{0DBF5942-A0D2-4F6E-AFD1-182284659ED9}" type="presParOf" srcId="{6F450BD7-DF86-4D44-98A8-762128F394AB}" destId="{6BD84717-EC56-480E-8553-88EA6F8771EC}" srcOrd="1" destOrd="0" presId="urn:microsoft.com/office/officeart/2005/8/layout/orgChart1"/>
    <dgm:cxn modelId="{D57FAF9E-60EE-43F0-BFF2-BC5BB5189FD4}" type="presParOf" srcId="{46F70EC4-DDFB-4D7C-AA74-3E6251E5A4B3}" destId="{32216E72-1C26-4D18-B054-73F037747E83}" srcOrd="1" destOrd="0" presId="urn:microsoft.com/office/officeart/2005/8/layout/orgChart1"/>
    <dgm:cxn modelId="{8331547E-6B2F-4906-923B-0BE9A3E48C3A}" type="presParOf" srcId="{32216E72-1C26-4D18-B054-73F037747E83}" destId="{D00255BD-4953-48E3-B64B-DC6C8BEFCF88}" srcOrd="0" destOrd="0" presId="urn:microsoft.com/office/officeart/2005/8/layout/orgChart1"/>
    <dgm:cxn modelId="{79CC4602-9EE0-4828-9F94-7C5EF1D4D6EB}" type="presParOf" srcId="{32216E72-1C26-4D18-B054-73F037747E83}" destId="{CB69008C-D2AB-4544-B13B-E3711883D961}" srcOrd="1" destOrd="0" presId="urn:microsoft.com/office/officeart/2005/8/layout/orgChart1"/>
    <dgm:cxn modelId="{A58D1878-C490-41EF-B808-AADFC3C2BC5E}" type="presParOf" srcId="{CB69008C-D2AB-4544-B13B-E3711883D961}" destId="{8A8257CE-229B-439D-97BD-5DA9AA7AA90A}" srcOrd="0" destOrd="0" presId="urn:microsoft.com/office/officeart/2005/8/layout/orgChart1"/>
    <dgm:cxn modelId="{DA13AD71-04D9-49AC-8E5C-B67840AE1C0E}" type="presParOf" srcId="{8A8257CE-229B-439D-97BD-5DA9AA7AA90A}" destId="{95F1B8E1-6BAE-47E0-AE66-E84F3A0D922C}" srcOrd="0" destOrd="0" presId="urn:microsoft.com/office/officeart/2005/8/layout/orgChart1"/>
    <dgm:cxn modelId="{76642858-A4E2-4E67-8CE2-0CD599210692}" type="presParOf" srcId="{8A8257CE-229B-439D-97BD-5DA9AA7AA90A}" destId="{919F7C0C-B836-4412-A0BC-3FF2B5026C9A}" srcOrd="1" destOrd="0" presId="urn:microsoft.com/office/officeart/2005/8/layout/orgChart1"/>
    <dgm:cxn modelId="{80674C93-B32B-4B89-B77D-802C4CABD827}" type="presParOf" srcId="{CB69008C-D2AB-4544-B13B-E3711883D961}" destId="{63D5122B-8D7E-41AA-BCB8-26522AD06481}" srcOrd="1" destOrd="0" presId="urn:microsoft.com/office/officeart/2005/8/layout/orgChart1"/>
    <dgm:cxn modelId="{DFB6BEC4-A7B9-4824-9BA2-D7A272BD103B}" type="presParOf" srcId="{CB69008C-D2AB-4544-B13B-E3711883D961}" destId="{22136FB2-1737-43C2-9E93-0704E6C0A897}" srcOrd="2" destOrd="0" presId="urn:microsoft.com/office/officeart/2005/8/layout/orgChart1"/>
    <dgm:cxn modelId="{15C2A12F-366E-4160-A23F-BF11372F22D1}" type="presParOf" srcId="{32216E72-1C26-4D18-B054-73F037747E83}" destId="{39C337C6-1D64-4C0F-8FB9-E7B5C29BA6E9}" srcOrd="2" destOrd="0" presId="urn:microsoft.com/office/officeart/2005/8/layout/orgChart1"/>
    <dgm:cxn modelId="{205356A5-CCEE-4DB9-BC3E-CA0881C30A06}" type="presParOf" srcId="{32216E72-1C26-4D18-B054-73F037747E83}" destId="{392D9C11-5038-459D-9909-005F5D55F80B}" srcOrd="3" destOrd="0" presId="urn:microsoft.com/office/officeart/2005/8/layout/orgChart1"/>
    <dgm:cxn modelId="{951A8257-2113-4F3E-A8D1-E153FFE98D1B}" type="presParOf" srcId="{392D9C11-5038-459D-9909-005F5D55F80B}" destId="{00CBCA8F-6DA6-427F-BAF1-E0CD0278F839}" srcOrd="0" destOrd="0" presId="urn:microsoft.com/office/officeart/2005/8/layout/orgChart1"/>
    <dgm:cxn modelId="{7E38919C-FE16-41C7-AAE1-584386925A38}" type="presParOf" srcId="{00CBCA8F-6DA6-427F-BAF1-E0CD0278F839}" destId="{F039D387-4934-4473-B1D0-0EE5A792B1F2}" srcOrd="0" destOrd="0" presId="urn:microsoft.com/office/officeart/2005/8/layout/orgChart1"/>
    <dgm:cxn modelId="{DA9C276A-2CED-423A-BEA5-EA139A398911}" type="presParOf" srcId="{00CBCA8F-6DA6-427F-BAF1-E0CD0278F839}" destId="{40D647E3-079E-48F3-BAA8-5CF86E17DB50}" srcOrd="1" destOrd="0" presId="urn:microsoft.com/office/officeart/2005/8/layout/orgChart1"/>
    <dgm:cxn modelId="{B3584A0E-B612-4F7A-91C9-7AF828E346F7}" type="presParOf" srcId="{392D9C11-5038-459D-9909-005F5D55F80B}" destId="{798A7B22-AEB3-4525-AF25-C55DDF38225B}" srcOrd="1" destOrd="0" presId="urn:microsoft.com/office/officeart/2005/8/layout/orgChart1"/>
    <dgm:cxn modelId="{8440D4CE-9B08-43BF-997E-1F5DFAD14C1A}" type="presParOf" srcId="{392D9C11-5038-459D-9909-005F5D55F80B}" destId="{E5CF763F-3B80-45E7-8C85-FBF4510F0311}" srcOrd="2" destOrd="0" presId="urn:microsoft.com/office/officeart/2005/8/layout/orgChart1"/>
    <dgm:cxn modelId="{4EF64BE8-C78D-4E48-8C5E-8AF983A0CE12}" type="presParOf" srcId="{32216E72-1C26-4D18-B054-73F037747E83}" destId="{C851788F-B179-4A97-AB0B-0C26565946DF}" srcOrd="4" destOrd="0" presId="urn:microsoft.com/office/officeart/2005/8/layout/orgChart1"/>
    <dgm:cxn modelId="{379F1631-C585-4624-A6D0-3CCC1615CB66}" type="presParOf" srcId="{32216E72-1C26-4D18-B054-73F037747E83}" destId="{DE85F666-2E74-4BA0-8F9C-0B1B3C65B081}" srcOrd="5" destOrd="0" presId="urn:microsoft.com/office/officeart/2005/8/layout/orgChart1"/>
    <dgm:cxn modelId="{B7F94EA5-E54C-4BCF-B067-5D6308A0F814}" type="presParOf" srcId="{DE85F666-2E74-4BA0-8F9C-0B1B3C65B081}" destId="{ED6C142D-B02C-4953-A757-B65133536CCA}" srcOrd="0" destOrd="0" presId="urn:microsoft.com/office/officeart/2005/8/layout/orgChart1"/>
    <dgm:cxn modelId="{17564DF1-65BF-429D-879A-A82795787402}" type="presParOf" srcId="{ED6C142D-B02C-4953-A757-B65133536CCA}" destId="{45344D27-A773-4092-9F0D-CF77F2C233A9}" srcOrd="0" destOrd="0" presId="urn:microsoft.com/office/officeart/2005/8/layout/orgChart1"/>
    <dgm:cxn modelId="{06322FDD-351A-414A-BF2E-07417DFA47CC}" type="presParOf" srcId="{ED6C142D-B02C-4953-A757-B65133536CCA}" destId="{2327D7E3-2DD0-4191-A884-83C94962695E}" srcOrd="1" destOrd="0" presId="urn:microsoft.com/office/officeart/2005/8/layout/orgChart1"/>
    <dgm:cxn modelId="{7412023E-F35F-48FD-A412-1F23B41D2C2D}" type="presParOf" srcId="{DE85F666-2E74-4BA0-8F9C-0B1B3C65B081}" destId="{CC7D1D66-AF6B-4297-BF82-88E4EB062852}" srcOrd="1" destOrd="0" presId="urn:microsoft.com/office/officeart/2005/8/layout/orgChart1"/>
    <dgm:cxn modelId="{C31FD737-68AD-4541-9AB7-FE69DFD799D9}" type="presParOf" srcId="{DE85F666-2E74-4BA0-8F9C-0B1B3C65B081}" destId="{041FD6FC-3A92-4168-B0F1-CD8CBAEA8B18}" srcOrd="2" destOrd="0" presId="urn:microsoft.com/office/officeart/2005/8/layout/orgChart1"/>
    <dgm:cxn modelId="{976652AE-287B-4B20-B938-6B129F0C1A7B}" type="presParOf" srcId="{32216E72-1C26-4D18-B054-73F037747E83}" destId="{78E5C913-F6E3-41F8-BBE4-900E66C18A5F}" srcOrd="6" destOrd="0" presId="urn:microsoft.com/office/officeart/2005/8/layout/orgChart1"/>
    <dgm:cxn modelId="{949C3718-231F-4108-BA00-128CB5C13E99}" type="presParOf" srcId="{32216E72-1C26-4D18-B054-73F037747E83}" destId="{57C8DDCB-8211-4A51-B5DF-9C8778F1087E}" srcOrd="7" destOrd="0" presId="urn:microsoft.com/office/officeart/2005/8/layout/orgChart1"/>
    <dgm:cxn modelId="{1436B264-E349-47B2-BBD9-0AA859CD59E7}" type="presParOf" srcId="{57C8DDCB-8211-4A51-B5DF-9C8778F1087E}" destId="{FDCD3229-CBB1-4E3A-A179-89D28C2D4CE0}" srcOrd="0" destOrd="0" presId="urn:microsoft.com/office/officeart/2005/8/layout/orgChart1"/>
    <dgm:cxn modelId="{AC94C26C-7B63-4CE5-91CD-40B8EEC6D124}" type="presParOf" srcId="{FDCD3229-CBB1-4E3A-A179-89D28C2D4CE0}" destId="{482E3AB9-73B9-4551-8F95-5C81B1FE2B7D}" srcOrd="0" destOrd="0" presId="urn:microsoft.com/office/officeart/2005/8/layout/orgChart1"/>
    <dgm:cxn modelId="{9C1EFA74-5376-43AE-BC1A-A75D374B6A30}" type="presParOf" srcId="{FDCD3229-CBB1-4E3A-A179-89D28C2D4CE0}" destId="{D9F38F91-ED79-4F93-ABDD-FE9807A2C798}" srcOrd="1" destOrd="0" presId="urn:microsoft.com/office/officeart/2005/8/layout/orgChart1"/>
    <dgm:cxn modelId="{AA2B2B35-B1F0-4A2A-AF5E-50E131CE447D}" type="presParOf" srcId="{57C8DDCB-8211-4A51-B5DF-9C8778F1087E}" destId="{3712C38E-767F-43CD-B0B8-0FA25297E097}" srcOrd="1" destOrd="0" presId="urn:microsoft.com/office/officeart/2005/8/layout/orgChart1"/>
    <dgm:cxn modelId="{FB29E76A-BE1E-47F7-A68D-9BCB0B43D348}" type="presParOf" srcId="{57C8DDCB-8211-4A51-B5DF-9C8778F1087E}" destId="{777F1252-1E5D-4BA7-AD21-50BD73454D01}" srcOrd="2" destOrd="0" presId="urn:microsoft.com/office/officeart/2005/8/layout/orgChart1"/>
    <dgm:cxn modelId="{1851C654-B150-4D21-988B-B330A7B053DB}" type="presParOf" srcId="{32216E72-1C26-4D18-B054-73F037747E83}" destId="{FAB11AEF-22EF-4E88-9CF0-E883BF81E52E}" srcOrd="8" destOrd="0" presId="urn:microsoft.com/office/officeart/2005/8/layout/orgChart1"/>
    <dgm:cxn modelId="{B1D49875-6A36-454A-9A3F-F343C637ADF5}" type="presParOf" srcId="{32216E72-1C26-4D18-B054-73F037747E83}" destId="{CF5CF88B-BA7B-40A4-85F9-14437487A20D}" srcOrd="9" destOrd="0" presId="urn:microsoft.com/office/officeart/2005/8/layout/orgChart1"/>
    <dgm:cxn modelId="{E48741BD-2BAD-454D-B116-912A473B3DD4}" type="presParOf" srcId="{CF5CF88B-BA7B-40A4-85F9-14437487A20D}" destId="{0E824FC6-10C6-4526-83C1-A19D1BE611A0}" srcOrd="0" destOrd="0" presId="urn:microsoft.com/office/officeart/2005/8/layout/orgChart1"/>
    <dgm:cxn modelId="{3E820CDC-45AF-462E-B142-8E0B6043D475}" type="presParOf" srcId="{0E824FC6-10C6-4526-83C1-A19D1BE611A0}" destId="{23C3CD50-DEDE-4AAB-ACC5-1CA25E7A3B7F}" srcOrd="0" destOrd="0" presId="urn:microsoft.com/office/officeart/2005/8/layout/orgChart1"/>
    <dgm:cxn modelId="{42F26C9B-8313-44FE-8400-63A1D6677FE9}" type="presParOf" srcId="{0E824FC6-10C6-4526-83C1-A19D1BE611A0}" destId="{F6DCBCA8-5A56-4BCF-87B1-3032FA609237}" srcOrd="1" destOrd="0" presId="urn:microsoft.com/office/officeart/2005/8/layout/orgChart1"/>
    <dgm:cxn modelId="{F1038BA2-3F28-4BB4-8AC9-D5670813D080}" type="presParOf" srcId="{CF5CF88B-BA7B-40A4-85F9-14437487A20D}" destId="{5194695D-E397-4DBE-BE6F-EB4DF1F5213D}" srcOrd="1" destOrd="0" presId="urn:microsoft.com/office/officeart/2005/8/layout/orgChart1"/>
    <dgm:cxn modelId="{46F68FCB-7BF9-4581-A145-7285E350AE72}" type="presParOf" srcId="{CF5CF88B-BA7B-40A4-85F9-14437487A20D}" destId="{86A39667-D067-4D42-AEAD-8B4FC46F1EAB}" srcOrd="2" destOrd="0" presId="urn:microsoft.com/office/officeart/2005/8/layout/orgChart1"/>
    <dgm:cxn modelId="{F2A17DC0-C0D9-4ACF-8832-BE8C83BAEAD2}" type="presParOf" srcId="{46F70EC4-DDFB-4D7C-AA74-3E6251E5A4B3}" destId="{6D2F5E03-D5F2-4469-9D83-F01AA4265E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B11AEF-22EF-4E88-9CF0-E883BF81E52E}">
      <dsp:nvSpPr>
        <dsp:cNvPr id="0" name=""/>
        <dsp:cNvSpPr/>
      </dsp:nvSpPr>
      <dsp:spPr>
        <a:xfrm>
          <a:off x="1584301" y="1551455"/>
          <a:ext cx="1301981" cy="4011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4852"/>
              </a:lnTo>
              <a:lnTo>
                <a:pt x="1301981" y="3894852"/>
              </a:lnTo>
              <a:lnTo>
                <a:pt x="1301981" y="4011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5C913-F6E3-41F8-BBE4-900E66C18A5F}">
      <dsp:nvSpPr>
        <dsp:cNvPr id="0" name=""/>
        <dsp:cNvSpPr/>
      </dsp:nvSpPr>
      <dsp:spPr>
        <a:xfrm>
          <a:off x="1584301" y="1551455"/>
          <a:ext cx="1281823" cy="2868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849"/>
              </a:lnTo>
              <a:lnTo>
                <a:pt x="1281823" y="2751849"/>
              </a:lnTo>
              <a:lnTo>
                <a:pt x="1281823" y="28681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51788F-B179-4A97-AB0B-0C26565946DF}">
      <dsp:nvSpPr>
        <dsp:cNvPr id="0" name=""/>
        <dsp:cNvSpPr/>
      </dsp:nvSpPr>
      <dsp:spPr>
        <a:xfrm>
          <a:off x="1584301" y="1551455"/>
          <a:ext cx="1265011" cy="963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6851"/>
              </a:lnTo>
              <a:lnTo>
                <a:pt x="1265011" y="846851"/>
              </a:lnTo>
              <a:lnTo>
                <a:pt x="1265011" y="963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337C6-1D64-4C0F-8FB9-E7B5C29BA6E9}">
      <dsp:nvSpPr>
        <dsp:cNvPr id="0" name=""/>
        <dsp:cNvSpPr/>
      </dsp:nvSpPr>
      <dsp:spPr>
        <a:xfrm>
          <a:off x="1584301" y="1505735"/>
          <a:ext cx="12722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72226" y="45720"/>
              </a:lnTo>
              <a:lnTo>
                <a:pt x="1272226" y="944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255BD-4953-48E3-B64B-DC6C8BEFCF88}">
      <dsp:nvSpPr>
        <dsp:cNvPr id="0" name=""/>
        <dsp:cNvSpPr/>
      </dsp:nvSpPr>
      <dsp:spPr>
        <a:xfrm>
          <a:off x="1584301" y="1551455"/>
          <a:ext cx="1292960" cy="1877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1253"/>
              </a:lnTo>
              <a:lnTo>
                <a:pt x="1292960" y="1761253"/>
              </a:lnTo>
              <a:lnTo>
                <a:pt x="1292960" y="18775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9E954-1107-41A3-9D8E-84E3F7F4AB15}">
      <dsp:nvSpPr>
        <dsp:cNvPr id="0" name=""/>
        <dsp:cNvSpPr/>
      </dsp:nvSpPr>
      <dsp:spPr>
        <a:xfrm>
          <a:off x="304798" y="152401"/>
          <a:ext cx="2559007" cy="1399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Type of Sorting</a:t>
          </a:r>
          <a:endParaRPr lang="ar-SA" sz="40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4798" y="152401"/>
        <a:ext cx="2559007" cy="1399053"/>
      </dsp:txXfrm>
    </dsp:sp>
    <dsp:sp modelId="{95F1B8E1-6BAE-47E0-AE66-E84F3A0D922C}">
      <dsp:nvSpPr>
        <dsp:cNvPr id="0" name=""/>
        <dsp:cNvSpPr/>
      </dsp:nvSpPr>
      <dsp:spPr>
        <a:xfrm>
          <a:off x="2173124" y="3429002"/>
          <a:ext cx="1408274" cy="9131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noProof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Insertion sort</a:t>
          </a:r>
          <a:endParaRPr lang="ar-SA" sz="3200" b="1" kern="1200" noProof="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73124" y="3429002"/>
        <a:ext cx="1408274" cy="913189"/>
      </dsp:txXfrm>
    </dsp:sp>
    <dsp:sp modelId="{F039D387-4934-4473-B1D0-0EE5A792B1F2}">
      <dsp:nvSpPr>
        <dsp:cNvPr id="0" name=""/>
        <dsp:cNvSpPr/>
      </dsp:nvSpPr>
      <dsp:spPr>
        <a:xfrm>
          <a:off x="2057395" y="1600199"/>
          <a:ext cx="1598264" cy="8450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noProof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Selection sort</a:t>
          </a:r>
          <a:endParaRPr lang="ar-SA" sz="32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57395" y="1600199"/>
        <a:ext cx="1598264" cy="845062"/>
      </dsp:txXfrm>
    </dsp:sp>
    <dsp:sp modelId="{45344D27-A773-4092-9F0D-CF77F2C233A9}">
      <dsp:nvSpPr>
        <dsp:cNvPr id="0" name=""/>
        <dsp:cNvSpPr/>
      </dsp:nvSpPr>
      <dsp:spPr>
        <a:xfrm>
          <a:off x="2117226" y="2514601"/>
          <a:ext cx="1464172" cy="8490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Bubble sort</a:t>
          </a:r>
          <a:endParaRPr lang="ar-SA" sz="32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17226" y="2514601"/>
        <a:ext cx="1464172" cy="849005"/>
      </dsp:txXfrm>
    </dsp:sp>
    <dsp:sp modelId="{482E3AB9-73B9-4551-8F95-5C81B1FE2B7D}">
      <dsp:nvSpPr>
        <dsp:cNvPr id="0" name=""/>
        <dsp:cNvSpPr/>
      </dsp:nvSpPr>
      <dsp:spPr>
        <a:xfrm>
          <a:off x="2150851" y="4419599"/>
          <a:ext cx="1430547" cy="10777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Quick sort</a:t>
          </a:r>
          <a:endParaRPr lang="ar-SA" sz="32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50851" y="4419599"/>
        <a:ext cx="1430547" cy="1077728"/>
      </dsp:txXfrm>
    </dsp:sp>
    <dsp:sp modelId="{23C3CD50-DEDE-4AAB-ACC5-1CA25E7A3B7F}">
      <dsp:nvSpPr>
        <dsp:cNvPr id="0" name=""/>
        <dsp:cNvSpPr/>
      </dsp:nvSpPr>
      <dsp:spPr>
        <a:xfrm>
          <a:off x="2191167" y="5562601"/>
          <a:ext cx="1390231" cy="118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Merge</a:t>
          </a:r>
          <a:r>
            <a:rPr lang="ar-SA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32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Sort</a:t>
          </a:r>
          <a:endParaRPr lang="ar-SA" sz="3200" kern="1200" dirty="0">
            <a:solidFill>
              <a:schemeClr val="bg1"/>
            </a:solidFill>
          </a:endParaRPr>
        </a:p>
      </dsp:txBody>
      <dsp:txXfrm>
        <a:off x="2191167" y="5562601"/>
        <a:ext cx="1390231" cy="1182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82477EA-46FC-4F9E-94ED-C9B20AB8B5C3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725" y="949960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AA76A07-8296-42CD-B893-B5323998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97313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AD948FEA-539F-4BD0-8D2D-3222004E94CC}" type="datetimeFigureOut">
              <a:rPr lang="ar-SA"/>
              <a:pPr>
                <a:defRPr/>
              </a:pPr>
              <a:t>13/01/1435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97313" y="949960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49960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5207D2B-3833-4FB7-A7D5-97CA0DB67DE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523ED-0FAD-4A20-9405-D11F649A9455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3EDBD-7B38-41F2-9843-3ECEA07CB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02A78-8474-48CE-AC67-094FDE88BECE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818AC-CFF2-46FB-B0CF-9589999DD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30697-2594-47ED-AF94-4A649AA7B1F4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73C89-D791-48B3-BE65-B2DFB422A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1C569-E75A-45F3-A3E1-1071F1E67B29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F33F8-64B7-430F-9E45-828DAF5D7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68C04-F31F-4A26-A7BA-09A36A04773B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9CBF7-EE3E-472D-BC8C-97752C8DB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C6E10-E908-4B51-8F1B-1FAFFE32B271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EFA88-9B6E-4A7D-8C7C-146FC6440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E2161-CA35-42FB-82D8-734B6589CBAA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76C6E-A755-4FA9-9A99-CA06684F5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8ED84-A67D-40C6-AE0B-C61C5B1790B8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B164D-B9AA-47C4-A315-BF339C8C3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96639-B550-4522-8889-F52D0B3286C1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DEB49-069F-4A0C-A3D4-75B4E2D6B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E7D7E-CB24-4B34-9A30-E43705D72F7E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602E6-187D-4DFF-861B-3F91ECD85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C1549-49D0-4F35-B724-B91CDA1722DF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02930-38BF-4B7E-9AFA-1F996A28C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79498E-D487-4174-8DFF-1A18684A1FBD}" type="datetimeFigureOut">
              <a:rPr lang="en-US"/>
              <a:pPr>
                <a:defRPr/>
              </a:pPr>
              <a:t>11/16/2013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7CA0FF-6EB1-4454-A8B4-33B18153B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en.wikipedia.org/wiki/File:Merge-sort-example-300px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File:Merge_sort_algorithm_diagram.sv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dirty="0" smtClean="0"/>
              <a:t>LAB#6</a:t>
            </a:r>
            <a:endParaRPr lang="ar-SA" sz="5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0" y="1371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1"/>
          </p:nvPr>
        </p:nvSpPr>
        <p:spPr>
          <a:xfrm>
            <a:off x="1219200" y="2971800"/>
            <a:ext cx="6858000" cy="2667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Sorting</a:t>
            </a:r>
            <a:endParaRPr lang="ar-SA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void </a:t>
            </a:r>
            <a:r>
              <a:rPr lang="en-US" sz="2000" b="1" dirty="0" err="1" smtClean="0"/>
              <a:t>SelectionSort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A[],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length)</a:t>
            </a:r>
          </a:p>
          <a:p>
            <a:pPr algn="l"/>
            <a:endParaRPr lang="ar-SA" sz="2000" b="1" dirty="0" smtClean="0"/>
          </a:p>
          <a:p>
            <a:pPr algn="l"/>
            <a:r>
              <a:rPr lang="sv-SE" sz="2000" b="1" dirty="0" smtClean="0"/>
              <a:t>   { int i, j, min, minat;</a:t>
            </a:r>
          </a:p>
          <a:p>
            <a:pPr algn="l"/>
            <a:r>
              <a:rPr lang="en-US" sz="2000" b="1" dirty="0" smtClean="0"/>
              <a:t>	for(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 = 0;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&lt;(length-1);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++)</a:t>
            </a:r>
          </a:p>
          <a:p>
            <a:pPr algn="l"/>
            <a:r>
              <a:rPr lang="en-US" sz="2000" b="1" dirty="0" smtClean="0"/>
              <a:t>{</a:t>
            </a:r>
            <a:endParaRPr lang="ar-SA" sz="2000" b="1" dirty="0" smtClean="0"/>
          </a:p>
          <a:p>
            <a:pPr algn="l"/>
            <a:r>
              <a:rPr lang="en-US" sz="2000" b="1" dirty="0" smtClean="0"/>
              <a:t>		</a:t>
            </a:r>
            <a:r>
              <a:rPr lang="en-US" sz="2000" b="1" dirty="0" err="1" smtClean="0"/>
              <a:t>minat</a:t>
            </a:r>
            <a:r>
              <a:rPr lang="en-US" sz="2000" b="1" dirty="0" smtClean="0"/>
              <a:t> =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;</a:t>
            </a:r>
          </a:p>
          <a:p>
            <a:pPr algn="l"/>
            <a:r>
              <a:rPr lang="en-US" sz="2000" b="1" dirty="0" smtClean="0"/>
              <a:t>		min = A[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];</a:t>
            </a:r>
          </a:p>
          <a:p>
            <a:pPr algn="l"/>
            <a:endParaRPr lang="ar-SA" sz="2000" b="1" dirty="0" smtClean="0"/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for(j = i+1;j &lt; length; j++) //select the min of the rest of array</a:t>
            </a:r>
          </a:p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 {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		  if(min &gt; A[j])   //ascending order for descending reverse</a:t>
            </a:r>
          </a:p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		  </a:t>
            </a:r>
            <a:r>
              <a:rPr lang="en-US" sz="2000" b="1" dirty="0" smtClean="0">
                <a:solidFill>
                  <a:srgbClr val="FF0000"/>
                </a:solidFill>
              </a:rPr>
              <a:t>{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			  </a:t>
            </a:r>
            <a:r>
              <a:rPr lang="en-US" sz="2000" b="1" dirty="0" err="1" smtClean="0">
                <a:solidFill>
                  <a:srgbClr val="FF0000"/>
                </a:solidFill>
              </a:rPr>
              <a:t>minat</a:t>
            </a:r>
            <a:r>
              <a:rPr lang="en-US" sz="2000" b="1" dirty="0" smtClean="0">
                <a:solidFill>
                  <a:srgbClr val="FF0000"/>
                </a:solidFill>
              </a:rPr>
              <a:t> = j;  //the position of the min element </a:t>
            </a:r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			  min = A[j];</a:t>
            </a:r>
          </a:p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		</a:t>
            </a:r>
            <a:r>
              <a:rPr lang="en-US" sz="2000" b="1" dirty="0" smtClean="0">
                <a:solidFill>
                  <a:srgbClr val="FF0000"/>
                </a:solidFill>
              </a:rPr>
              <a:t>}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 algn="l"/>
            <a:r>
              <a:rPr lang="ar-SA" sz="2000" b="1" dirty="0" smtClean="0">
                <a:solidFill>
                  <a:srgbClr val="FF0000"/>
                </a:solidFill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</a:rPr>
              <a:t>}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2000" b="1" dirty="0" smtClean="0"/>
              <a:t>	</a:t>
            </a:r>
            <a:r>
              <a:rPr lang="en-US" sz="2000" b="1" dirty="0" smtClean="0">
                <a:solidFill>
                  <a:srgbClr val="0070C0"/>
                </a:solidFill>
              </a:rPr>
              <a:t> 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temp = A[</a:t>
            </a:r>
            <a:r>
              <a:rPr lang="en-US" sz="2000" b="1" dirty="0" err="1" smtClean="0">
                <a:solidFill>
                  <a:srgbClr val="0070C0"/>
                </a:solidFill>
              </a:rPr>
              <a:t>i</a:t>
            </a:r>
            <a:r>
              <a:rPr lang="en-US" sz="2000" b="1" dirty="0" smtClean="0">
                <a:solidFill>
                  <a:srgbClr val="0070C0"/>
                </a:solidFill>
              </a:rPr>
              <a:t>];</a:t>
            </a:r>
          </a:p>
          <a:p>
            <a:pPr algn="l"/>
            <a:r>
              <a:rPr lang="en-US" sz="2000" b="1" dirty="0" smtClean="0">
                <a:solidFill>
                  <a:srgbClr val="0070C0"/>
                </a:solidFill>
              </a:rPr>
              <a:t>	  A[</a:t>
            </a:r>
            <a:r>
              <a:rPr lang="en-US" sz="2000" b="1" dirty="0" err="1" smtClean="0">
                <a:solidFill>
                  <a:srgbClr val="0070C0"/>
                </a:solidFill>
              </a:rPr>
              <a:t>i</a:t>
            </a:r>
            <a:r>
              <a:rPr lang="en-US" sz="2000" b="1" dirty="0" smtClean="0">
                <a:solidFill>
                  <a:srgbClr val="0070C0"/>
                </a:solidFill>
              </a:rPr>
              <a:t>] = A[</a:t>
            </a:r>
            <a:r>
              <a:rPr lang="en-US" sz="2000" b="1" dirty="0" err="1" smtClean="0">
                <a:solidFill>
                  <a:srgbClr val="0070C0"/>
                </a:solidFill>
              </a:rPr>
              <a:t>minat</a:t>
            </a:r>
            <a:r>
              <a:rPr lang="en-US" sz="2000" b="1" dirty="0" smtClean="0">
                <a:solidFill>
                  <a:srgbClr val="0070C0"/>
                </a:solidFill>
              </a:rPr>
              <a:t>];  //swap </a:t>
            </a:r>
          </a:p>
          <a:p>
            <a:pPr algn="l"/>
            <a:r>
              <a:rPr lang="en-US" sz="2000" b="1" dirty="0" smtClean="0">
                <a:solidFill>
                  <a:srgbClr val="0070C0"/>
                </a:solidFill>
              </a:rPr>
              <a:t>	 A[</a:t>
            </a:r>
            <a:r>
              <a:rPr lang="en-US" sz="2000" b="1" dirty="0" err="1" smtClean="0">
                <a:solidFill>
                  <a:srgbClr val="0070C0"/>
                </a:solidFill>
              </a:rPr>
              <a:t>minat</a:t>
            </a:r>
            <a:r>
              <a:rPr lang="en-US" sz="2000" b="1" dirty="0" smtClean="0">
                <a:solidFill>
                  <a:srgbClr val="0070C0"/>
                </a:solidFill>
              </a:rPr>
              <a:t>]=temp;	</a:t>
            </a:r>
          </a:p>
          <a:p>
            <a:pPr algn="l"/>
            <a:r>
              <a:rPr lang="ar-SA" sz="2000" b="1" dirty="0" smtClean="0">
                <a:solidFill>
                  <a:srgbClr val="0070C0"/>
                </a:solidFill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</a:rPr>
              <a:t>}</a:t>
            </a:r>
            <a:endParaRPr lang="ar-SA" sz="2000" b="1" dirty="0" smtClean="0">
              <a:solidFill>
                <a:srgbClr val="0070C0"/>
              </a:solidFill>
            </a:endParaRPr>
          </a:p>
          <a:p>
            <a:pPr algn="l"/>
            <a:r>
              <a:rPr lang="en-US" sz="2000" b="1" dirty="0" smtClean="0"/>
              <a:t>}//end selection sort</a:t>
            </a:r>
            <a:endParaRPr lang="ar-SA" sz="2000" b="1" dirty="0"/>
          </a:p>
        </p:txBody>
      </p:sp>
      <p:sp>
        <p:nvSpPr>
          <p:cNvPr id="6" name="مستطيل 5"/>
          <p:cNvSpPr/>
          <p:nvPr/>
        </p:nvSpPr>
        <p:spPr>
          <a:xfrm>
            <a:off x="304800" y="4953000"/>
            <a:ext cx="2971800" cy="12954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8" name="رابط كسهم مستقيم 7"/>
          <p:cNvCxnSpPr>
            <a:stCxn id="6" idx="3"/>
          </p:cNvCxnSpPr>
          <p:nvPr/>
        </p:nvCxnSpPr>
        <p:spPr>
          <a:xfrm flipV="1">
            <a:off x="3276600" y="5562600"/>
            <a:ext cx="990600" cy="38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ربع نص 8"/>
          <p:cNvSpPr txBox="1"/>
          <p:nvPr/>
        </p:nvSpPr>
        <p:spPr>
          <a:xfrm>
            <a:off x="4114800" y="5540514"/>
            <a:ext cx="1295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Code for swap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0" y="2209800"/>
            <a:ext cx="7772400" cy="25908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7772400" y="4419600"/>
            <a:ext cx="304800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7848600" y="4038600"/>
            <a:ext cx="1295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Code for select the min </a:t>
            </a:r>
            <a:endParaRPr lang="ar-SA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#1: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276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8   6   1   4 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95600" y="12192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4" name="Title 4"/>
          <p:cNvSpPr txBox="1">
            <a:spLocks/>
          </p:cNvSpPr>
          <p:nvPr/>
        </p:nvSpPr>
        <p:spPr bwMode="auto">
          <a:xfrm>
            <a:off x="457200" y="-76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Selection sort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#2: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3   -1    5    2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43200" y="15240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4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Selection sort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28600" y="914400"/>
            <a:ext cx="86868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  <a:defRPr/>
            </a:pPr>
            <a:r>
              <a:rPr lang="en-US" sz="4000" b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  <a:cs typeface="+mn-cs"/>
              </a:rPr>
              <a:t>Bubble  Sort :</a:t>
            </a:r>
            <a:endParaRPr lang="en-US" sz="4000" dirty="0">
              <a:latin typeface="+mn-lt"/>
              <a:cs typeface="+mn-cs"/>
            </a:endParaRPr>
          </a:p>
          <a:p>
            <a:pPr marL="781050" indent="-514350" algn="l" rtl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000" dirty="0"/>
              <a:t>compares the first two </a:t>
            </a:r>
            <a:r>
              <a:rPr lang="en-US" sz="3000" dirty="0" smtClean="0"/>
              <a:t>elements</a:t>
            </a:r>
            <a:endParaRPr lang="en-US" sz="3000" dirty="0"/>
          </a:p>
          <a:p>
            <a:pPr marL="781050" indent="-514350" algn="l" rtl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000" dirty="0"/>
              <a:t>If the first is greater than the second, swaps </a:t>
            </a:r>
            <a:r>
              <a:rPr lang="en-US" sz="3000" dirty="0" smtClean="0"/>
              <a:t>them</a:t>
            </a:r>
            <a:endParaRPr lang="en-US" sz="3000" dirty="0"/>
          </a:p>
          <a:p>
            <a:pPr marL="781050" indent="-514350" algn="l" rtl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000" dirty="0"/>
              <a:t>continues doing this for each pair of </a:t>
            </a:r>
            <a:r>
              <a:rPr lang="en-US" sz="3000" dirty="0" smtClean="0"/>
              <a:t>elements</a:t>
            </a:r>
            <a:endParaRPr lang="en-US" sz="3000" dirty="0"/>
          </a:p>
          <a:p>
            <a:pPr marL="781050" indent="-514350" algn="l" rtl="0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3000" dirty="0"/>
              <a:t>Starts again with the first two elements, repeating until no swaps have occurred on the last </a:t>
            </a:r>
            <a:r>
              <a:rPr lang="en-US" sz="3000" dirty="0" smtClean="0"/>
              <a:t>pass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Bubble sort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70783"/>
            <a:ext cx="60198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 smtClean="0"/>
              <a:t>void bubble(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 a[ ],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 n)  </a:t>
            </a:r>
          </a:p>
          <a:p>
            <a:pPr algn="l"/>
            <a:r>
              <a:rPr lang="en-US" sz="2000" b="1" dirty="0" smtClean="0"/>
              <a:t>  {  </a:t>
            </a:r>
          </a:p>
          <a:p>
            <a:pPr algn="l"/>
            <a:r>
              <a:rPr lang="en-US" sz="2000" b="1" dirty="0" smtClean="0"/>
              <a:t>        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 </a:t>
            </a:r>
            <a:r>
              <a:rPr lang="en-US" sz="2000" b="1" dirty="0" err="1" smtClean="0"/>
              <a:t>i,t</a:t>
            </a:r>
            <a:r>
              <a:rPr lang="en-US" sz="2000" b="1" dirty="0" smtClean="0"/>
              <a:t>;  </a:t>
            </a:r>
          </a:p>
          <a:p>
            <a:pPr algn="l"/>
            <a:r>
              <a:rPr lang="en-US" sz="2000" b="1" dirty="0" smtClean="0"/>
              <a:t>         for(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=n-2;i&gt;=0;i--)  </a:t>
            </a:r>
          </a:p>
          <a:p>
            <a:pPr algn="l"/>
            <a:r>
              <a:rPr lang="en-US" sz="2000" b="1" dirty="0" smtClean="0"/>
              <a:t>         {  </a:t>
            </a:r>
          </a:p>
          <a:p>
            <a:pPr algn="l"/>
            <a:r>
              <a:rPr lang="en-US" sz="2000" b="1" dirty="0" smtClean="0"/>
              <a:t>            for(j=0;j&lt;=</a:t>
            </a:r>
            <a:r>
              <a:rPr lang="en-US" sz="2000" b="1" dirty="0" err="1" smtClean="0"/>
              <a:t>i;j</a:t>
            </a:r>
            <a:r>
              <a:rPr lang="en-US" sz="2000" b="1" dirty="0" smtClean="0"/>
              <a:t>++)  </a:t>
            </a:r>
          </a:p>
          <a:p>
            <a:pPr algn="l"/>
            <a:r>
              <a:rPr lang="en-US" sz="2000" b="1" dirty="0" smtClean="0"/>
              <a:t>  </a:t>
            </a:r>
          </a:p>
          <a:p>
            <a:pPr algn="l"/>
            <a:r>
              <a:rPr lang="en-US" sz="2000" b="1" dirty="0" smtClean="0"/>
              <a:t>                  {  </a:t>
            </a:r>
          </a:p>
          <a:p>
            <a:pPr algn="l"/>
            <a:r>
              <a:rPr lang="en-US" sz="2000" b="1" dirty="0" smtClean="0"/>
              <a:t>                    if(a[j]&gt;a[j+1])  </a:t>
            </a:r>
          </a:p>
          <a:p>
            <a:pPr algn="l"/>
            <a:r>
              <a:rPr lang="en-US" sz="2000" b="1" dirty="0" smtClean="0"/>
              <a:t>                                    {  </a:t>
            </a:r>
          </a:p>
          <a:p>
            <a:pPr algn="l"/>
            <a:r>
              <a:rPr lang="en-US" sz="2000" b="1" dirty="0" smtClean="0"/>
              <a:t>                                      t=a[j];  </a:t>
            </a:r>
          </a:p>
          <a:p>
            <a:pPr algn="l"/>
            <a:r>
              <a:rPr lang="en-US" sz="2000" b="1" dirty="0" smtClean="0"/>
              <a:t>                                     a[j]=a[j+1];  </a:t>
            </a:r>
          </a:p>
          <a:p>
            <a:pPr algn="l"/>
            <a:r>
              <a:rPr lang="en-US" sz="2000" b="1" dirty="0" smtClean="0"/>
              <a:t>                                     a[j+1]=t;  </a:t>
            </a:r>
          </a:p>
          <a:p>
            <a:pPr algn="l"/>
            <a:r>
              <a:rPr lang="en-US" sz="2000" b="1" dirty="0" smtClean="0"/>
              <a:t>                                    }  </a:t>
            </a:r>
          </a:p>
          <a:p>
            <a:pPr algn="l"/>
            <a:r>
              <a:rPr lang="en-US" sz="2000" b="1" dirty="0" smtClean="0"/>
              <a:t>                   }  </a:t>
            </a:r>
          </a:p>
          <a:p>
            <a:pPr algn="l"/>
            <a:r>
              <a:rPr lang="en-US" sz="2000" b="1" dirty="0" smtClean="0"/>
              <a:t>         </a:t>
            </a:r>
          </a:p>
          <a:p>
            <a:pPr algn="l"/>
            <a:r>
              <a:rPr lang="en-US" sz="2000" b="1" dirty="0" smtClean="0"/>
              <a:t>  </a:t>
            </a:r>
          </a:p>
          <a:p>
            <a:pPr algn="l"/>
            <a:r>
              <a:rPr lang="en-US" sz="2000" b="1" dirty="0" smtClean="0"/>
              <a:t>           }//end for 1.  </a:t>
            </a:r>
          </a:p>
          <a:p>
            <a:pPr algn="l"/>
            <a:r>
              <a:rPr lang="en-US" sz="2000" b="1" dirty="0" smtClean="0"/>
              <a:t>  </a:t>
            </a:r>
          </a:p>
          <a:p>
            <a:pPr algn="l"/>
            <a:r>
              <a:rPr lang="en-US" sz="2000" b="1" dirty="0" smtClean="0"/>
              <a:t>  }//end function.  </a:t>
            </a:r>
          </a:p>
          <a:p>
            <a:pPr algn="l"/>
            <a:r>
              <a:rPr lang="en-US" sz="2000" b="1" dirty="0" smtClean="0"/>
              <a:t>  </a:t>
            </a:r>
          </a:p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33600" y="3200400"/>
            <a:ext cx="2971800" cy="12954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6" name="رابط كسهم مستقيم 5"/>
          <p:cNvCxnSpPr>
            <a:stCxn id="5" idx="3"/>
          </p:cNvCxnSpPr>
          <p:nvPr/>
        </p:nvCxnSpPr>
        <p:spPr>
          <a:xfrm flipV="1">
            <a:off x="5105400" y="3810000"/>
            <a:ext cx="990600" cy="38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5943600" y="3559314"/>
            <a:ext cx="1295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Code for swap</a:t>
            </a:r>
            <a:endParaRPr lang="ar-SA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#1: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276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8   6   1   4 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95600" y="12192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3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Bubble sort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#2: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3   -1    5    2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19400" y="15240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sp>
        <p:nvSpPr>
          <p:cNvPr id="1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Bubble sort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Quick sort</a:t>
            </a:r>
            <a:endParaRPr lang="ar-SA" b="1" dirty="0" err="1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84238"/>
            <a:ext cx="8229600" cy="5211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Quick Sort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1752600"/>
            <a:ext cx="8610600" cy="47244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indent="266700" algn="l" rtl="0"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  <a:latin typeface="Calibri" pitchFamily="34" charset="0"/>
              </a:rPr>
              <a:t>Quick sort </a:t>
            </a:r>
            <a:r>
              <a:rPr lang="en-US" sz="3200" dirty="0">
                <a:latin typeface="Calibri" pitchFamily="34" charset="0"/>
              </a:rPr>
              <a:t>is a divide and conquer algorithm. Quick sort first divides a large list into two smaller sub-lists: the low elements and the high elements. Quick sort can then recursively sort the sub-lists. </a:t>
            </a:r>
          </a:p>
          <a:p>
            <a:pPr marL="171450" indent="-171450" algn="l" rtl="0">
              <a:buFont typeface="Arial" pitchFamily="34" charset="0"/>
              <a:buChar char="•"/>
              <a:defRPr/>
            </a:pPr>
            <a:endParaRPr lang="en-US" sz="3200" dirty="0">
              <a:latin typeface="Calibri" pitchFamily="34" charset="0"/>
            </a:endParaRPr>
          </a:p>
          <a:p>
            <a:pPr marL="171450" indent="-171450" algn="l" rtl="0"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  <a:latin typeface="Calibri" pitchFamily="34" charset="0"/>
              </a:rPr>
              <a:t> A Quick sort works as follows:</a:t>
            </a:r>
          </a:p>
          <a:p>
            <a:pPr>
              <a:defRPr/>
            </a:pPr>
            <a:endParaRPr lang="ar-SA" sz="2800" dirty="0"/>
          </a:p>
          <a:p>
            <a:pPr marL="514350" indent="-152400" algn="l" rtl="0">
              <a:buFont typeface="+mj-lt"/>
              <a:buAutoNum type="arabicPeriod"/>
              <a:defRPr/>
            </a:pPr>
            <a:r>
              <a:rPr lang="en-US" sz="3100" dirty="0">
                <a:latin typeface="Calibri" pitchFamily="34" charset="0"/>
              </a:rPr>
              <a:t>Choose a pivot value: We take the value of the middle element , but it can be any value.</a:t>
            </a:r>
          </a:p>
          <a:p>
            <a:pPr marL="514350" indent="-152400" algn="l" rtl="0">
              <a:buFont typeface="+mj-lt"/>
              <a:buAutoNum type="arabicPeriod"/>
              <a:defRPr/>
            </a:pPr>
            <a:r>
              <a:rPr lang="en-US" sz="3100" dirty="0">
                <a:latin typeface="Calibri" pitchFamily="34" charset="0"/>
              </a:rPr>
              <a:t>Partition.</a:t>
            </a:r>
          </a:p>
          <a:p>
            <a:pPr marL="514350" indent="-152400" algn="l" rtl="0">
              <a:buFont typeface="+mj-lt"/>
              <a:buAutoNum type="arabicPeriod"/>
              <a:defRPr/>
            </a:pPr>
            <a:r>
              <a:rPr lang="en-US" sz="3100" dirty="0">
                <a:latin typeface="Calibri" pitchFamily="34" charset="0"/>
              </a:rPr>
              <a:t> Sort both part: Apply quick sort algorithm </a:t>
            </a:r>
            <a:r>
              <a:rPr lang="en-US" sz="3200" dirty="0">
                <a:latin typeface="Calibri" pitchFamily="34" charset="0"/>
              </a:rPr>
              <a:t>recursively to the left and the right parts.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#1: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3   -1    5    </a:t>
            </a:r>
            <a:r>
              <a:rPr lang="en-US" sz="4400" b="1" dirty="0" smtClean="0"/>
              <a:t>2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667000" y="16002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4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Quick sort</a:t>
            </a:r>
            <a:endParaRPr lang="ar-SA" b="1" dirty="0" err="1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#2: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057400" y="28194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0"/>
            <a:r>
              <a:rPr lang="en-US" sz="4400" b="1" dirty="0" smtClean="0"/>
              <a:t>8   6   1  5  9   4 </a:t>
            </a:r>
            <a:endParaRPr lang="en-US" sz="4400" b="1" dirty="0"/>
          </a:p>
        </p:txBody>
      </p:sp>
      <p:sp>
        <p:nvSpPr>
          <p:cNvPr id="1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Quick sort</a:t>
            </a:r>
            <a:endParaRPr lang="ar-SA" b="1" dirty="0" err="1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14600" y="76200"/>
          <a:ext cx="4136388" cy="6583680"/>
        </p:xfrm>
        <a:graphic>
          <a:graphicData uri="http://schemas.openxmlformats.org/drawingml/2006/table">
            <a:tbl>
              <a:tblPr/>
              <a:tblGrid>
                <a:gridCol w="689398"/>
                <a:gridCol w="689398"/>
                <a:gridCol w="689398"/>
                <a:gridCol w="689398"/>
                <a:gridCol w="689398"/>
                <a:gridCol w="689398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3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4B285-1C9B-4A33-B5BB-CE623667F819}" type="slidenum">
              <a:rPr lang="ar-JO" smtClean="0"/>
              <a:pPr>
                <a:defRPr/>
              </a:pPr>
              <a:t>2</a:t>
            </a:fld>
            <a:endParaRPr lang="ar-JO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-20638"/>
            <a:ext cx="8572500" cy="770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0">
              <a:defRPr/>
            </a:pPr>
            <a:r>
              <a:rPr lang="en-US" sz="36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Frutiger-Bold"/>
              </a:rPr>
              <a:t>Overview</a:t>
            </a:r>
          </a:p>
          <a:p>
            <a:pPr algn="l" rtl="0">
              <a:defRPr/>
            </a:pPr>
            <a:endParaRPr lang="en-US" sz="1050" dirty="0"/>
          </a:p>
          <a:p>
            <a:pPr algn="just" rtl="0" eaLnBrk="0" hangingPunct="0">
              <a:defRPr/>
            </a:pPr>
            <a:r>
              <a:rPr lang="en-US" sz="3200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Before we go to our lesson we must know about :</a:t>
            </a:r>
          </a:p>
          <a:p>
            <a:pPr marL="514350" indent="-514350" algn="just" rtl="0" eaLnBrk="0" hangingPunct="0">
              <a:buFont typeface="+mj-lt"/>
              <a:buAutoNum type="arabicPeriod"/>
              <a:defRPr/>
            </a:pP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data structure .</a:t>
            </a:r>
          </a:p>
          <a:p>
            <a:pPr marL="514350" indent="-514350" algn="just" rtl="0" eaLnBrk="0" hangingPunct="0">
              <a:buFont typeface="+mj-lt"/>
              <a:buAutoNum type="arabicPeriod"/>
              <a:defRPr/>
            </a:pP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Algorithms .</a:t>
            </a:r>
          </a:p>
          <a:p>
            <a:pPr marL="514350" indent="-514350" algn="just" rtl="0" eaLnBrk="0" hangingPunct="0">
              <a:buFont typeface="+mj-lt"/>
              <a:buAutoNum type="arabicPeriod"/>
              <a:defRPr/>
            </a:pPr>
            <a:endParaRPr lang="en-US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rtl="0" eaLnBrk="0" hangingPunct="0">
              <a:defRPr/>
            </a:pPr>
            <a:r>
              <a:rPr lang="en-US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 structure 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an arrangement of data in a computer</a:t>
            </a:r>
            <a:r>
              <a:rPr lang="en-US" sz="3200" dirty="0"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memory (or sometimes on a disk). Data structures include linked lists, </a:t>
            </a:r>
            <a:r>
              <a:rPr lang="en-US" sz="32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arry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 stacks, binary trees, and hash tables.</a:t>
            </a:r>
          </a:p>
          <a:p>
            <a:pPr algn="just" rtl="0" eaLnBrk="0" hangingPunct="0">
              <a:defRPr/>
            </a:pPr>
            <a:r>
              <a:rPr lang="en-US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Algorithms is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manipulate the data in these structures in various ways, such as inserting a new data item, searching for a particular item, or sorting the items. </a:t>
            </a:r>
          </a:p>
          <a:p>
            <a:pPr algn="just" rtl="0" eaLnBrk="0" hangingPunct="0">
              <a:defRPr/>
            </a:pPr>
            <a:endParaRPr lang="en-US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rtl="0" eaLnBrk="0" hangingPunct="0">
              <a:defRPr/>
            </a:pPr>
            <a:endParaRPr lang="en-US" sz="3200" dirty="0"/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Merge Sort</a:t>
            </a:r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84238"/>
            <a:ext cx="8229600" cy="5211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Merge Sort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1752600"/>
            <a:ext cx="8610600" cy="4724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71450" indent="-171450" algn="l" rtl="0"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 pitchFamily="34" charset="0"/>
              </a:rPr>
              <a:t>Merge sort </a:t>
            </a:r>
            <a:r>
              <a:rPr lang="en-US" sz="3200" dirty="0"/>
              <a:t> </a:t>
            </a:r>
            <a:r>
              <a:rPr lang="en-US" sz="3200" dirty="0">
                <a:latin typeface="Calibri" pitchFamily="34" charset="0"/>
              </a:rPr>
              <a:t>is a much more efficient sorting technique than the bubble Sort and the insertion Sort at least in terms of speed.</a:t>
            </a:r>
          </a:p>
          <a:p>
            <a:pPr marL="171450" indent="-171450" algn="l" rtl="0"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  <a:latin typeface="Calibri" pitchFamily="34" charset="0"/>
              </a:rPr>
              <a:t> A merge sort works as follows:</a:t>
            </a:r>
          </a:p>
          <a:p>
            <a:pPr marL="1162050" indent="-514350" algn="l" rtl="0">
              <a:buFont typeface="+mj-lt"/>
              <a:buAutoNum type="arabicPeriod"/>
              <a:defRPr/>
            </a:pPr>
            <a:r>
              <a:rPr lang="en-US" sz="3200" dirty="0" smtClean="0">
                <a:latin typeface="Calibri" pitchFamily="34" charset="0"/>
              </a:rPr>
              <a:t>Divide </a:t>
            </a:r>
            <a:r>
              <a:rPr lang="en-US" sz="3200" dirty="0">
                <a:latin typeface="Calibri" pitchFamily="34" charset="0"/>
              </a:rPr>
              <a:t>the unsorted list into two sub lists of about half the size. Sort each sub list recursively by re-applying the merge sort.</a:t>
            </a:r>
          </a:p>
          <a:p>
            <a:pPr marL="1162050" indent="-514350" algn="l" rtl="0">
              <a:buFont typeface="+mj-lt"/>
              <a:buAutoNum type="arabicPeriod"/>
              <a:defRPr/>
            </a:pPr>
            <a:r>
              <a:rPr lang="en-US" sz="3200" dirty="0">
                <a:latin typeface="Calibri" pitchFamily="34" charset="0"/>
              </a:rPr>
              <a:t>Merge the two sub lists back into one sorted list.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#1: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600200" y="1143000"/>
            <a:ext cx="541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algn="ctr" rtl="0"/>
            <a:r>
              <a:rPr lang="en-US" sz="4400" b="1" dirty="0" smtClean="0">
                <a:latin typeface="Calibri" pitchFamily="34" charset="0"/>
              </a:rPr>
              <a:t>6  5  3  1  8  7  2  4 </a:t>
            </a:r>
            <a:r>
              <a:rPr lang="en-US" sz="44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en-US" sz="4400" dirty="0">
              <a:latin typeface="Calibri" pitchFamily="34" charset="0"/>
            </a:endParaRPr>
          </a:p>
        </p:txBody>
      </p:sp>
      <p:sp>
        <p:nvSpPr>
          <p:cNvPr id="1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Merge Sort</a:t>
            </a:r>
            <a:endParaRPr lang="ar-SA" dirty="0"/>
          </a:p>
        </p:txBody>
      </p:sp>
      <p:pic>
        <p:nvPicPr>
          <p:cNvPr id="16" name="Picture 2" descr="http://upload.wikimedia.org/wikipedia/commons/c/cc/Merge-sort-example-300px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207" y="2286000"/>
            <a:ext cx="6578793" cy="432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#2: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828800" y="3200400"/>
            <a:ext cx="541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algn="ctr" rtl="0"/>
            <a:r>
              <a:rPr lang="en-US" sz="4400" b="1" dirty="0" smtClean="0">
                <a:latin typeface="Calibri" pitchFamily="34" charset="0"/>
              </a:rPr>
              <a:t>38  27  43  3  9  82  10</a:t>
            </a:r>
            <a:endParaRPr lang="en-US" sz="4400" dirty="0">
              <a:latin typeface="Calibri" pitchFamily="34" charset="0"/>
            </a:endParaRPr>
          </a:p>
        </p:txBody>
      </p:sp>
      <p:sp>
        <p:nvSpPr>
          <p:cNvPr id="1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Merge Sort</a:t>
            </a:r>
            <a:endParaRPr lang="ar-SA" dirty="0"/>
          </a:p>
        </p:txBody>
      </p:sp>
      <p:pic>
        <p:nvPicPr>
          <p:cNvPr id="13" name="Picture 2" descr="http://upload.wikimedia.org/wikipedia/commons/thumb/e/e6/Merge_sort_algorithm_diagram.svg/300px-Merge_sort_algorithm_diagram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143000"/>
            <a:ext cx="6854825" cy="544651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dirty="0" smtClean="0"/>
              <a:t>LAB#6</a:t>
            </a:r>
            <a:endParaRPr lang="ar-SA" sz="5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0" y="1371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1"/>
          </p:nvPr>
        </p:nvSpPr>
        <p:spPr>
          <a:xfrm>
            <a:off x="1219200" y="2971800"/>
            <a:ext cx="6858000" cy="2667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Searching</a:t>
            </a:r>
            <a:endParaRPr lang="ar-SA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Linear Search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533400" y="884238"/>
            <a:ext cx="8229600" cy="52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Linear Search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:</a:t>
            </a: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latin typeface="+mn-lt"/>
              <a:cs typeface="+mn-cs"/>
            </a:endParaRP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latin typeface="+mn-lt"/>
              <a:cs typeface="+mn-cs"/>
            </a:endParaRP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28600" y="1752600"/>
            <a:ext cx="8610600" cy="4724400"/>
          </a:xfrm>
          <a:prstGeom prst="rect">
            <a:avLst/>
          </a:prstGeom>
        </p:spPr>
        <p:txBody>
          <a:bodyPr/>
          <a:lstStyle/>
          <a:p>
            <a:pPr marL="173038" indent="-173038" algn="l" rtl="0"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</a:rPr>
              <a:t>Linear Search </a:t>
            </a:r>
            <a:r>
              <a:rPr lang="en-US" sz="2800" b="1" dirty="0">
                <a:latin typeface="Calibri" pitchFamily="34" charset="0"/>
              </a:rPr>
              <a:t>: Search an array or list by checking items one at a time</a:t>
            </a:r>
            <a:r>
              <a:rPr lang="en-US" sz="2800" i="1" dirty="0"/>
              <a:t>. </a:t>
            </a:r>
            <a:endParaRPr lang="en-US" sz="2800" dirty="0">
              <a:latin typeface="Calibri" pitchFamily="34" charset="0"/>
            </a:endParaRPr>
          </a:p>
          <a:p>
            <a:pPr marL="171450" indent="-171450" algn="l" rtl="0">
              <a:defRPr/>
            </a:pPr>
            <a:endParaRPr lang="en-US" sz="2800" b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defRPr/>
            </a:pPr>
            <a:endParaRPr lang="ar-SA" sz="2800" dirty="0"/>
          </a:p>
          <a:p>
            <a:pPr marL="173038" indent="-173038" algn="l" rtl="0">
              <a:buFont typeface="Arial" pitchFamily="34" charset="0"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Linear search is usually very simple to implement, and is practical when the list has only a few elements, or when performing a single search in an unordered list. </a:t>
            </a:r>
            <a:endParaRPr lang="ar-SA" sz="2800" b="1" dirty="0"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Linear Search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533400" y="884238"/>
            <a:ext cx="8229600" cy="521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Linear Search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:</a:t>
            </a: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latin typeface="+mn-lt"/>
              <a:cs typeface="+mn-cs"/>
            </a:endParaRP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>
              <a:latin typeface="+mn-lt"/>
              <a:cs typeface="+mn-cs"/>
            </a:endParaRPr>
          </a:p>
          <a:p>
            <a:pPr marL="342900" indent="-342900" algn="l" rtl="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28600" y="1752600"/>
            <a:ext cx="8610600" cy="4724400"/>
          </a:xfrm>
          <a:prstGeom prst="rect">
            <a:avLst/>
          </a:prstGeom>
        </p:spPr>
        <p:txBody>
          <a:bodyPr/>
          <a:lstStyle/>
          <a:p>
            <a:pPr marL="173038" indent="-173038" algn="l" rtl="0">
              <a:defRPr/>
            </a:pPr>
            <a:endParaRPr lang="ar-SA" sz="2800" b="1" dirty="0">
              <a:latin typeface="Calibri" pitchFamily="34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2400" y="3124200"/>
            <a:ext cx="8991600" cy="990600"/>
            <a:chOff x="152400" y="1752600"/>
            <a:chExt cx="8991600" cy="990600"/>
          </a:xfrm>
        </p:grpSpPr>
        <p:sp>
          <p:nvSpPr>
            <p:cNvPr id="12" name="Rectangle 3"/>
            <p:cNvSpPr txBox="1">
              <a:spLocks noChangeArrowheads="1"/>
            </p:cNvSpPr>
            <p:nvPr/>
          </p:nvSpPr>
          <p:spPr bwMode="auto">
            <a:xfrm>
              <a:off x="152400" y="2286000"/>
              <a:ext cx="8991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71450" indent="-171450" algn="l" rtl="0"/>
              <a:r>
                <a:rPr lang="en-US" sz="2400" b="1">
                  <a:latin typeface="Calibri" pitchFamily="34" charset="0"/>
                </a:rPr>
                <a:t>    0	  1        2        3	       4       5          6        7        8        9         10      11</a:t>
              </a:r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t="11678" r="3333" b="47446"/>
            <a:stretch>
              <a:fillRect/>
            </a:stretch>
          </p:blipFill>
          <p:spPr bwMode="auto">
            <a:xfrm>
              <a:off x="152400" y="1752600"/>
              <a:ext cx="88392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113814" y="2372380"/>
            <a:ext cx="89639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latin typeface="+mn-lt"/>
              </a:rPr>
              <a:t>?</a:t>
            </a:r>
            <a:r>
              <a:rPr lang="en-US" sz="2800" b="1" dirty="0" smtClean="0">
                <a:latin typeface="+mn-lt"/>
              </a:rPr>
              <a:t>=12</a:t>
            </a:r>
            <a:endParaRPr lang="ar-SA" sz="2800" b="1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2362200"/>
            <a:ext cx="89639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latin typeface="+mn-lt"/>
              </a:rPr>
              <a:t>?</a:t>
            </a:r>
            <a:r>
              <a:rPr lang="en-US" sz="2800" b="1" dirty="0" smtClean="0">
                <a:latin typeface="+mn-lt"/>
              </a:rPr>
              <a:t>=12</a:t>
            </a:r>
            <a:endParaRPr lang="ar-SA" sz="2800" b="1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55815" y="2372380"/>
            <a:ext cx="89639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latin typeface="+mn-lt"/>
              </a:rPr>
              <a:t>?</a:t>
            </a:r>
            <a:r>
              <a:rPr lang="en-US" sz="2800" b="1" dirty="0" smtClean="0">
                <a:latin typeface="+mn-lt"/>
              </a:rPr>
              <a:t>=12</a:t>
            </a:r>
            <a:endParaRPr lang="ar-SA" sz="2800" b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80201" y="2362200"/>
            <a:ext cx="89639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>
                <a:latin typeface="+mn-lt"/>
              </a:rPr>
              <a:t>?</a:t>
            </a:r>
            <a:r>
              <a:rPr lang="en-US" sz="2800" b="1" dirty="0" smtClean="0">
                <a:latin typeface="+mn-lt"/>
              </a:rPr>
              <a:t>=12</a:t>
            </a:r>
            <a:endParaRPr lang="ar-SA" sz="2800" b="1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197" name="Content Placeholder 18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z="2400" b="1" dirty="0" smtClean="0"/>
              <a:t>#include &lt;</a:t>
            </a:r>
            <a:r>
              <a:rPr lang="en-US" sz="2400" b="1" dirty="0" err="1" smtClean="0"/>
              <a:t>iostream</a:t>
            </a:r>
            <a:r>
              <a:rPr lang="en-US" sz="2400" b="1" dirty="0" smtClean="0"/>
              <a:t>&gt;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using namespace std; </a:t>
            </a:r>
          </a:p>
          <a:p>
            <a:pPr>
              <a:buFont typeface="Arial" pitchFamily="34" charset="0"/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LinearSearch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Array[],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Size,int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ValToSearch</a:t>
            </a:r>
            <a:r>
              <a:rPr lang="en-US" sz="2400" b="1" dirty="0" smtClean="0"/>
              <a:t>)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 {</a:t>
            </a:r>
            <a:endParaRPr lang="ar-SA" sz="2400" b="1" dirty="0" smtClean="0"/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bool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NotFound</a:t>
            </a:r>
            <a:r>
              <a:rPr lang="en-US" sz="2400" b="1" dirty="0" smtClean="0"/>
              <a:t> = true;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= 0;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while(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&lt; Size &amp;&amp; </a:t>
            </a:r>
            <a:r>
              <a:rPr lang="en-US" sz="2400" b="1" dirty="0" err="1" smtClean="0"/>
              <a:t>NotFound</a:t>
            </a:r>
            <a:r>
              <a:rPr lang="en-US" sz="2400" b="1" dirty="0" smtClean="0"/>
              <a:t>)</a:t>
            </a:r>
          </a:p>
          <a:p>
            <a:pPr>
              <a:buFont typeface="Arial" pitchFamily="34" charset="0"/>
              <a:buNone/>
            </a:pPr>
            <a:r>
              <a:rPr lang="ar-SA" sz="2400" b="1" dirty="0" smtClean="0"/>
              <a:t>	</a:t>
            </a:r>
            <a:r>
              <a:rPr lang="en-US" sz="2400" b="1" dirty="0" smtClean="0"/>
              <a:t>{		if(</a:t>
            </a:r>
            <a:r>
              <a:rPr lang="en-US" sz="2400" b="1" dirty="0" err="1" smtClean="0"/>
              <a:t>ValToSearch</a:t>
            </a:r>
            <a:r>
              <a:rPr lang="en-US" sz="2400" b="1" dirty="0" smtClean="0"/>
              <a:t> != Array[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]) 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		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++;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	else </a:t>
            </a:r>
            <a:r>
              <a:rPr lang="en-US" sz="2400" b="1" dirty="0" err="1" smtClean="0"/>
              <a:t>NotFound</a:t>
            </a:r>
            <a:r>
              <a:rPr lang="en-US" sz="2400" b="1" dirty="0" smtClean="0"/>
              <a:t> = false; </a:t>
            </a:r>
            <a:r>
              <a:rPr lang="ar-SA" sz="2400" b="1" dirty="0" smtClean="0"/>
              <a:t>	</a:t>
            </a:r>
            <a:r>
              <a:rPr lang="en-US" sz="2400" b="1" dirty="0" smtClean="0"/>
              <a:t>}</a:t>
            </a:r>
            <a:endParaRPr lang="ar-SA" sz="2400" b="1" dirty="0" smtClean="0"/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if( </a:t>
            </a:r>
            <a:r>
              <a:rPr lang="en-US" sz="2400" b="1" dirty="0" err="1" smtClean="0"/>
              <a:t>NotFound</a:t>
            </a:r>
            <a:r>
              <a:rPr lang="en-US" sz="2400" b="1" dirty="0" smtClean="0"/>
              <a:t> == false )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	return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; 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else return -1;}</a:t>
            </a:r>
            <a:endParaRPr lang="ar-SA" sz="2400" b="1" dirty="0" smtClean="0"/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457200" y="-76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Linear Search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09600" y="3679686"/>
            <a:ext cx="5181600" cy="1730514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8" name="رابط كسهم مستقيم 7"/>
          <p:cNvCxnSpPr/>
          <p:nvPr/>
        </p:nvCxnSpPr>
        <p:spPr>
          <a:xfrm flipV="1">
            <a:off x="5867400" y="4267200"/>
            <a:ext cx="990600" cy="381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/>
          <p:cNvSpPr txBox="1"/>
          <p:nvPr/>
        </p:nvSpPr>
        <p:spPr>
          <a:xfrm>
            <a:off x="6858000" y="3962400"/>
            <a:ext cx="1295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Code for search</a:t>
            </a:r>
            <a:endParaRPr lang="ar-SA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9221" name="Content Placeholder 18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2117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z="2800" b="1" dirty="0" err="1" smtClean="0"/>
              <a:t>int</a:t>
            </a:r>
            <a:r>
              <a:rPr lang="en-US" sz="2800" b="1" dirty="0" smtClean="0"/>
              <a:t> main(){</a:t>
            </a:r>
            <a:endParaRPr lang="ar-SA" sz="2800" b="1" dirty="0" smtClean="0"/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Number[] = { 67, 278, 463, 2, 4683, 812, 236, 38 }; 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Quantity = 8;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NumberToSearch</a:t>
            </a:r>
            <a:r>
              <a:rPr lang="en-US" sz="2800" b="1" dirty="0" smtClean="0"/>
              <a:t> = 0; 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cout</a:t>
            </a:r>
            <a:r>
              <a:rPr lang="en-US" sz="2800" b="1" dirty="0" smtClean="0"/>
              <a:t> &lt;&lt; "Enter the number to search: ";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cin</a:t>
            </a:r>
            <a:r>
              <a:rPr lang="en-US" sz="2800" b="1" dirty="0" smtClean="0"/>
              <a:t> &gt;&gt; </a:t>
            </a:r>
            <a:r>
              <a:rPr lang="en-US" sz="2800" b="1" dirty="0" err="1" smtClean="0"/>
              <a:t>NumberToSearch</a:t>
            </a:r>
            <a:r>
              <a:rPr lang="en-US" sz="2800" b="1" dirty="0" smtClean="0"/>
              <a:t>; 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= </a:t>
            </a:r>
            <a:r>
              <a:rPr lang="en-US" sz="2800" b="1" dirty="0" err="1" smtClean="0"/>
              <a:t>LinearSearch</a:t>
            </a:r>
            <a:r>
              <a:rPr lang="en-US" sz="2800" b="1" dirty="0" smtClean="0"/>
              <a:t>(Number, Quantity, </a:t>
            </a:r>
            <a:r>
              <a:rPr lang="en-US" sz="2800" b="1" dirty="0" err="1" smtClean="0"/>
              <a:t>NumberToSearch</a:t>
            </a:r>
            <a:r>
              <a:rPr lang="en-US" sz="2800" b="1" dirty="0" smtClean="0"/>
              <a:t>);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if(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== -1) </a:t>
            </a:r>
            <a:r>
              <a:rPr lang="en-US" sz="2800" b="1" dirty="0" err="1" smtClean="0"/>
              <a:t>cout</a:t>
            </a:r>
            <a:r>
              <a:rPr lang="en-US" sz="2800" b="1" dirty="0" smtClean="0"/>
              <a:t> &lt;&lt; </a:t>
            </a:r>
            <a:r>
              <a:rPr lang="en-US" sz="2800" b="1" dirty="0" err="1" smtClean="0"/>
              <a:t>NumberToSearch</a:t>
            </a:r>
            <a:r>
              <a:rPr lang="en-US" sz="2800" b="1" dirty="0" smtClean="0"/>
              <a:t> &lt;&lt; " was not found in the collection\n\n";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else { </a:t>
            </a:r>
            <a:r>
              <a:rPr lang="en-US" sz="2800" b="1" dirty="0" err="1" smtClean="0"/>
              <a:t>cout</a:t>
            </a:r>
            <a:r>
              <a:rPr lang="en-US" sz="2800" b="1" dirty="0" smtClean="0"/>
              <a:t> &lt;&lt; </a:t>
            </a:r>
            <a:r>
              <a:rPr lang="en-US" sz="2800" b="1" dirty="0" err="1" smtClean="0"/>
              <a:t>NumberToSearch</a:t>
            </a:r>
            <a:r>
              <a:rPr lang="en-US" sz="2800" b="1" dirty="0" smtClean="0"/>
              <a:t> &lt;&lt; " is at the index  " &lt;&lt;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&lt;&lt;</a:t>
            </a:r>
            <a:r>
              <a:rPr lang="en-US" sz="2800" b="1" dirty="0" err="1" smtClean="0"/>
              <a:t>endl</a:t>
            </a:r>
            <a:r>
              <a:rPr lang="en-US" sz="2800" b="1" dirty="0" smtClean="0"/>
              <a:t>;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return 0; }</a:t>
            </a:r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Linear Search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Binary Search</a:t>
            </a:r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84238"/>
            <a:ext cx="8229600" cy="5211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Binary Search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1752600"/>
            <a:ext cx="8610600" cy="4724400"/>
          </a:xfrm>
          <a:prstGeom prst="rect">
            <a:avLst/>
          </a:prstGeom>
        </p:spPr>
        <p:txBody>
          <a:bodyPr/>
          <a:lstStyle/>
          <a:p>
            <a:pPr marL="171450" indent="-171450" algn="l" rtl="0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Binary Search </a:t>
            </a:r>
            <a:r>
              <a:rPr lang="en-US" sz="2400" b="1" dirty="0">
                <a:latin typeface="Calibri" pitchFamily="34" charset="0"/>
              </a:rPr>
              <a:t>&gt;&gt;&gt; sorted array</a:t>
            </a:r>
            <a:r>
              <a:rPr lang="en-US" sz="2400" dirty="0">
                <a:latin typeface="Calibri" pitchFamily="34" charset="0"/>
              </a:rPr>
              <a:t>.</a:t>
            </a:r>
          </a:p>
          <a:p>
            <a:pPr marL="171450" indent="-171450" algn="l" rtl="0"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 Binary Search Algorithm :</a:t>
            </a:r>
            <a:endParaRPr lang="ar-SA" sz="2400" b="1" dirty="0">
              <a:solidFill>
                <a:srgbClr val="FF0000"/>
              </a:solidFill>
              <a:latin typeface="Calibri" pitchFamily="34" charset="0"/>
            </a:endParaRPr>
          </a:p>
          <a:p>
            <a:pPr marL="514350" indent="-246063" algn="l" rtl="0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2400" b="1" dirty="0">
                <a:latin typeface="Calibri" pitchFamily="34" charset="0"/>
              </a:rPr>
              <a:t>get the middle element.</a:t>
            </a:r>
          </a:p>
          <a:p>
            <a:pPr marL="514350" indent="-246063" algn="l" rtl="0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2400" b="1" dirty="0">
                <a:latin typeface="Calibri" pitchFamily="34" charset="0"/>
              </a:rPr>
              <a:t>If the middle element equals to the searched value, the algorithm stops.</a:t>
            </a:r>
          </a:p>
          <a:p>
            <a:pPr marL="514350" indent="-246063" algn="l" rtl="0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2400" b="1" dirty="0">
                <a:latin typeface="Calibri" pitchFamily="34" charset="0"/>
              </a:rPr>
              <a:t>Otherwise, two cases are possible: </a:t>
            </a:r>
          </a:p>
          <a:p>
            <a:pPr marL="898525" indent="-268288" algn="l" rtl="0">
              <a:lnSpc>
                <a:spcPct val="12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latin typeface="Calibri" pitchFamily="34" charset="0"/>
              </a:rPr>
              <a:t>searched value is less, than the middle element. Go to the step 1 for the part of the array, before middle element. </a:t>
            </a:r>
          </a:p>
          <a:p>
            <a:pPr marL="898525" indent="-268288" algn="l" rtl="0">
              <a:lnSpc>
                <a:spcPct val="120000"/>
              </a:lnSpc>
              <a:buFont typeface="Courier New" pitchFamily="49" charset="0"/>
              <a:buChar char="o"/>
              <a:defRPr/>
            </a:pPr>
            <a:r>
              <a:rPr lang="en-US" sz="2400" b="1" dirty="0">
                <a:latin typeface="Calibri" pitchFamily="34" charset="0"/>
              </a:rPr>
              <a:t>searched value is greater, than the middle element. Go to the step 1 for the part of the array, after middle element.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Binary Search</a:t>
            </a:r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884238"/>
            <a:ext cx="8229600" cy="715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Binary Search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2400" y="1828800"/>
            <a:ext cx="8991600" cy="990600"/>
            <a:chOff x="152400" y="1752600"/>
            <a:chExt cx="8991600" cy="990600"/>
          </a:xfrm>
        </p:grpSpPr>
        <p:sp>
          <p:nvSpPr>
            <p:cNvPr id="4113" name="Rectangle 3"/>
            <p:cNvSpPr txBox="1">
              <a:spLocks noChangeArrowheads="1"/>
            </p:cNvSpPr>
            <p:nvPr/>
          </p:nvSpPr>
          <p:spPr bwMode="auto">
            <a:xfrm>
              <a:off x="152400" y="2286000"/>
              <a:ext cx="8991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71450" indent="-171450" algn="l" rtl="0"/>
              <a:r>
                <a:rPr lang="en-US" sz="2400" b="1">
                  <a:latin typeface="Calibri" pitchFamily="34" charset="0"/>
                </a:rPr>
                <a:t>    0	  1        2        3	       4       5          6        7        8        9         10      11</a:t>
              </a:r>
            </a:p>
          </p:txBody>
        </p:sp>
        <p:pic>
          <p:nvPicPr>
            <p:cNvPr id="41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t="11678" r="3333" b="47446"/>
            <a:stretch>
              <a:fillRect/>
            </a:stretch>
          </p:blipFill>
          <p:spPr bwMode="auto">
            <a:xfrm>
              <a:off x="152400" y="1752600"/>
              <a:ext cx="88392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400" y="2971800"/>
            <a:ext cx="8991600" cy="1066800"/>
            <a:chOff x="152400" y="2971800"/>
            <a:chExt cx="8991600" cy="1066800"/>
          </a:xfrm>
        </p:grpSpPr>
        <p:pic>
          <p:nvPicPr>
            <p:cNvPr id="4111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t="9125" r="58806" b="44160"/>
            <a:stretch>
              <a:fillRect/>
            </a:stretch>
          </p:blipFill>
          <p:spPr bwMode="auto">
            <a:xfrm>
              <a:off x="152400" y="2971800"/>
              <a:ext cx="4495800" cy="591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2" name="Rectangle 3"/>
            <p:cNvSpPr txBox="1">
              <a:spLocks noChangeArrowheads="1"/>
            </p:cNvSpPr>
            <p:nvPr/>
          </p:nvSpPr>
          <p:spPr bwMode="auto">
            <a:xfrm>
              <a:off x="152400" y="3581400"/>
              <a:ext cx="8991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71450" indent="-171450" algn="l" rtl="0"/>
              <a:r>
                <a:rPr lang="en-US" sz="2400" b="1">
                  <a:latin typeface="Calibri" pitchFamily="34" charset="0"/>
                </a:rPr>
                <a:t>    0	   1           2          3	   4      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28600" y="4114800"/>
            <a:ext cx="8991600" cy="1066800"/>
            <a:chOff x="228600" y="4114800"/>
            <a:chExt cx="8991600" cy="1066800"/>
          </a:xfrm>
        </p:grpSpPr>
        <p:pic>
          <p:nvPicPr>
            <p:cNvPr id="4109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24387" t="9125" r="58806" b="44160"/>
            <a:stretch>
              <a:fillRect/>
            </a:stretch>
          </p:blipFill>
          <p:spPr bwMode="auto">
            <a:xfrm>
              <a:off x="2743200" y="4114800"/>
              <a:ext cx="1890713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0" name="Rectangle 3"/>
            <p:cNvSpPr txBox="1">
              <a:spLocks noChangeArrowheads="1"/>
            </p:cNvSpPr>
            <p:nvPr/>
          </p:nvSpPr>
          <p:spPr bwMode="auto">
            <a:xfrm>
              <a:off x="228600" y="4724400"/>
              <a:ext cx="8991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71450" indent="-171450" algn="l" rtl="0"/>
              <a:r>
                <a:rPr lang="en-US" sz="2400" b="1">
                  <a:latin typeface="Calibri" pitchFamily="34" charset="0"/>
                </a:rPr>
                <a:t>				3	   4      </a:t>
              </a:r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228600" y="5105400"/>
            <a:ext cx="8991600" cy="1219200"/>
            <a:chOff x="228600" y="5105400"/>
            <a:chExt cx="8991600" cy="1219200"/>
          </a:xfrm>
        </p:grpSpPr>
        <p:pic>
          <p:nvPicPr>
            <p:cNvPr id="4107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24387" t="9125" r="67485" b="44160"/>
            <a:stretch>
              <a:fillRect/>
            </a:stretch>
          </p:blipFill>
          <p:spPr bwMode="auto">
            <a:xfrm>
              <a:off x="2743200" y="5105400"/>
              <a:ext cx="91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8" name="Rectangle 3"/>
            <p:cNvSpPr txBox="1">
              <a:spLocks noChangeArrowheads="1"/>
            </p:cNvSpPr>
            <p:nvPr/>
          </p:nvSpPr>
          <p:spPr bwMode="auto">
            <a:xfrm>
              <a:off x="228600" y="5867400"/>
              <a:ext cx="8991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71450" indent="-171450" algn="l" rtl="0"/>
              <a:r>
                <a:rPr lang="en-US" sz="2400" b="1">
                  <a:latin typeface="Calibri" pitchFamily="34" charset="0"/>
                </a:rPr>
                <a:t>				3	        </a:t>
              </a:r>
            </a:p>
          </p:txBody>
        </p:sp>
      </p:grpSp>
      <p:sp>
        <p:nvSpPr>
          <p:cNvPr id="21" name="Oval 20"/>
          <p:cNvSpPr/>
          <p:nvPr/>
        </p:nvSpPr>
        <p:spPr>
          <a:xfrm>
            <a:off x="6096000" y="838200"/>
            <a:ext cx="914400" cy="914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</a:t>
            </a: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76200"/>
          <a:ext cx="8229600" cy="678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Binary Search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5125" name="Content Placeholder 18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z="1800" b="1" smtClean="0"/>
              <a:t>#include &lt;iostream&gt;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using namespace std;</a:t>
            </a:r>
          </a:p>
          <a:p>
            <a:pPr>
              <a:buFont typeface="Arial" pitchFamily="34" charset="0"/>
              <a:buNone/>
            </a:pPr>
            <a:endParaRPr lang="ar-SA" sz="1800" b="1" smtClean="0"/>
          </a:p>
          <a:p>
            <a:pPr>
              <a:buFont typeface="Arial" pitchFamily="34" charset="0"/>
              <a:buNone/>
            </a:pPr>
            <a:r>
              <a:rPr lang="en-US" sz="1800" b="1" smtClean="0"/>
              <a:t>int binarySearch(int arr[], int value, int left, int right) 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{</a:t>
            </a:r>
            <a:endParaRPr lang="ar-SA" sz="1800" b="1" smtClean="0"/>
          </a:p>
          <a:p>
            <a:pPr>
              <a:buFont typeface="Arial" pitchFamily="34" charset="0"/>
              <a:buNone/>
            </a:pPr>
            <a:r>
              <a:rPr lang="en-US" sz="1800" b="1" smtClean="0"/>
              <a:t>	while (left &lt;= right)</a:t>
            </a:r>
          </a:p>
          <a:p>
            <a:pPr>
              <a:buFont typeface="Arial" pitchFamily="34" charset="0"/>
              <a:buNone/>
            </a:pPr>
            <a:r>
              <a:rPr lang="ar-SA" sz="1800" b="1" smtClean="0"/>
              <a:t>	</a:t>
            </a:r>
            <a:r>
              <a:rPr lang="en-US" sz="1800" b="1" smtClean="0"/>
              <a:t>{</a:t>
            </a:r>
            <a:endParaRPr lang="ar-SA" sz="1800" b="1" smtClean="0"/>
          </a:p>
          <a:p>
            <a:pPr>
              <a:buFont typeface="Arial" pitchFamily="34" charset="0"/>
              <a:buNone/>
            </a:pPr>
            <a:r>
              <a:rPr lang="en-US" sz="1800" b="1" smtClean="0"/>
              <a:t>		int middle = (left + right) / 2;</a:t>
            </a:r>
            <a:r>
              <a:rPr lang="en-US" sz="1800" b="1" smtClean="0">
                <a:solidFill>
                  <a:srgbClr val="92D050"/>
                </a:solidFill>
              </a:rPr>
              <a:t> // compute mid point.</a:t>
            </a:r>
            <a:endParaRPr lang="en-US" sz="1800" b="1" smtClean="0"/>
          </a:p>
          <a:p>
            <a:pPr>
              <a:buFont typeface="Arial" pitchFamily="34" charset="0"/>
              <a:buNone/>
            </a:pPr>
            <a:r>
              <a:rPr lang="en-US" sz="1800" b="1" smtClean="0"/>
              <a:t>		if (arr[middle] == value)</a:t>
            </a:r>
            <a:r>
              <a:rPr lang="en-US" sz="1800" b="1" smtClean="0">
                <a:solidFill>
                  <a:srgbClr val="92D050"/>
                </a:solidFill>
              </a:rPr>
              <a:t>// found it. return position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			return middle;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		else if (arr[middle] &gt; value) </a:t>
            </a:r>
            <a:r>
              <a:rPr lang="en-US" sz="1800" b="1" smtClean="0">
                <a:solidFill>
                  <a:srgbClr val="92D050"/>
                </a:solidFill>
              </a:rPr>
              <a:t>// repeat search in bottom half. 	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			right = middle - 1;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		else 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			left = middle + 1;</a:t>
            </a:r>
            <a:r>
              <a:rPr lang="en-US" sz="1800" b="1" smtClean="0">
                <a:solidFill>
                  <a:srgbClr val="92D050"/>
                </a:solidFill>
              </a:rPr>
              <a:t> // repeat search in top half. </a:t>
            </a:r>
            <a:r>
              <a:rPr lang="en-US" sz="1800" b="1" smtClean="0"/>
              <a:t>		</a:t>
            </a:r>
          </a:p>
          <a:p>
            <a:pPr>
              <a:buFont typeface="Arial" pitchFamily="34" charset="0"/>
              <a:buNone/>
            </a:pPr>
            <a:r>
              <a:rPr lang="ar-SA" sz="1800" b="1" smtClean="0"/>
              <a:t>	</a:t>
            </a:r>
            <a:r>
              <a:rPr lang="en-US" sz="1800" b="1" smtClean="0"/>
              <a:t>}</a:t>
            </a:r>
            <a:endParaRPr lang="ar-SA" sz="1800" b="1" smtClean="0"/>
          </a:p>
          <a:p>
            <a:pPr>
              <a:buFont typeface="Arial" pitchFamily="34" charset="0"/>
              <a:buNone/>
            </a:pPr>
            <a:r>
              <a:rPr lang="en-US" sz="1800" b="1" smtClean="0"/>
              <a:t>return -1;</a:t>
            </a:r>
          </a:p>
          <a:p>
            <a:pPr>
              <a:buFont typeface="Arial" pitchFamily="34" charset="0"/>
              <a:buNone/>
            </a:pPr>
            <a:r>
              <a:rPr lang="en-US" sz="1800" b="1" smtClean="0"/>
              <a:t>}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Binary Search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149" name="Content Placeholder 18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z="2400" b="1" dirty="0" smtClean="0"/>
              <a:t>void main()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{</a:t>
            </a:r>
            <a:endParaRPr lang="ar-SA" sz="2400" b="1" dirty="0" smtClean="0"/>
          </a:p>
          <a:p>
            <a:pPr>
              <a:buFont typeface="Arial" pitchFamily="34" charset="0"/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x=0;</a:t>
            </a:r>
          </a:p>
          <a:p>
            <a:pPr>
              <a:buFont typeface="Arial" pitchFamily="34" charset="0"/>
              <a:buNone/>
            </a:pP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myarray</a:t>
            </a:r>
            <a:r>
              <a:rPr lang="en-US" sz="2400" b="1" dirty="0" smtClean="0"/>
              <a:t>[10]={2,5,8,10,20,22,26,80,123,131};</a:t>
            </a:r>
            <a:endParaRPr lang="ar-SA" sz="2400" b="1" dirty="0" smtClean="0"/>
          </a:p>
          <a:p>
            <a:pPr>
              <a:buFont typeface="Arial" pitchFamily="34" charset="0"/>
              <a:buNone/>
            </a:pPr>
            <a:r>
              <a:rPr lang="en-US" sz="2400" b="1" dirty="0" err="1" smtClean="0"/>
              <a:t>cout</a:t>
            </a:r>
            <a:r>
              <a:rPr lang="en-US" sz="2400" b="1" dirty="0" smtClean="0"/>
              <a:t>&lt;&lt;"Enter a searched value :  ";</a:t>
            </a:r>
          </a:p>
          <a:p>
            <a:pPr>
              <a:buFont typeface="Arial" pitchFamily="34" charset="0"/>
              <a:buNone/>
            </a:pPr>
            <a:r>
              <a:rPr lang="en-US" sz="2400" b="1" dirty="0" err="1" smtClean="0"/>
              <a:t>cin</a:t>
            </a:r>
            <a:r>
              <a:rPr lang="en-US" sz="2400" b="1" dirty="0" smtClean="0"/>
              <a:t>&gt;&gt;x;</a:t>
            </a:r>
            <a:endParaRPr lang="ar-SA" sz="2400" b="1" dirty="0" smtClean="0"/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if(</a:t>
            </a:r>
            <a:r>
              <a:rPr lang="en-US" sz="2400" b="1" dirty="0" err="1" smtClean="0"/>
              <a:t>binarySearch</a:t>
            </a:r>
            <a:r>
              <a:rPr lang="en-US" sz="2400" b="1" dirty="0" smtClean="0"/>
              <a:t>(myarray,x,0,9)!=-1)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	</a:t>
            </a:r>
            <a:r>
              <a:rPr lang="en-US" sz="2400" b="1" dirty="0" err="1" smtClean="0"/>
              <a:t>cout</a:t>
            </a:r>
            <a:r>
              <a:rPr lang="en-US" sz="2400" b="1" dirty="0" smtClean="0"/>
              <a:t>&lt;&lt;"The searched value found at position : "&lt;&lt;</a:t>
            </a:r>
            <a:r>
              <a:rPr lang="en-US" sz="2400" b="1" dirty="0" err="1" smtClean="0"/>
              <a:t>binarySearch</a:t>
            </a:r>
            <a:r>
              <a:rPr lang="en-US" sz="2400" b="1" dirty="0" smtClean="0"/>
              <a:t>(myarray,x,0,9)&lt;&lt;</a:t>
            </a:r>
            <a:r>
              <a:rPr lang="en-US" sz="2400" b="1" dirty="0" err="1" smtClean="0"/>
              <a:t>endl</a:t>
            </a:r>
            <a:r>
              <a:rPr lang="en-US" sz="2400" b="1" dirty="0" smtClean="0"/>
              <a:t>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else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		</a:t>
            </a:r>
            <a:r>
              <a:rPr lang="en-US" sz="2400" b="1" dirty="0" err="1" smtClean="0"/>
              <a:t>cout</a:t>
            </a:r>
            <a:r>
              <a:rPr lang="en-US" sz="2400" b="1" dirty="0" smtClean="0"/>
              <a:t>&lt;&lt;"Not found"&lt;&lt;</a:t>
            </a:r>
            <a:r>
              <a:rPr lang="en-US" sz="2400" b="1" dirty="0" err="1" smtClean="0"/>
              <a:t>endl</a:t>
            </a:r>
            <a:r>
              <a:rPr lang="en-US" sz="2400" b="1" dirty="0" smtClean="0"/>
              <a:t>;</a:t>
            </a:r>
          </a:p>
          <a:p>
            <a:pPr>
              <a:buFont typeface="Arial" pitchFamily="34" charset="0"/>
              <a:buNone/>
            </a:pPr>
            <a:r>
              <a:rPr lang="en-US" sz="2400" b="1" dirty="0" smtClean="0"/>
              <a:t>}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Exercise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149" name="Content Placeholder 18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Exercise #1 :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/>
              <a:t>	Write a C++ program that define an array </a:t>
            </a:r>
            <a:r>
              <a:rPr lang="en-US" sz="2800" b="1" dirty="0" err="1" smtClean="0"/>
              <a:t>myarray</a:t>
            </a:r>
            <a:r>
              <a:rPr lang="en-US" sz="2800" b="1" dirty="0" smtClean="0"/>
              <a:t> of type integer with the elements (10,30,5,1,90,14,50,2). Then the user can enter any number and found if it is in the array or not.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b="1" dirty="0" smtClean="0"/>
              <a:t>Use linear search.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b="1" dirty="0" smtClean="0"/>
              <a:t>Edit the previous program and use binary search.</a:t>
            </a:r>
          </a:p>
          <a:p>
            <a:pPr>
              <a:buFont typeface="Arial" pitchFamily="34" charset="0"/>
              <a:buNone/>
            </a:pPr>
            <a:endParaRPr lang="en-US" sz="2800" b="1" dirty="0" smtClean="0"/>
          </a:p>
          <a:p>
            <a:pPr>
              <a:buFont typeface="Arial" pitchFamily="34" charset="0"/>
              <a:buNone/>
            </a:pPr>
            <a:endParaRPr lang="en-US" sz="2800" b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914400"/>
            <a:ext cx="86106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FF0000"/>
                </a:solidFill>
              </a:rPr>
              <a:t> Insertion </a:t>
            </a:r>
            <a:r>
              <a:rPr lang="en-US" sz="3200" b="1" dirty="0" smtClean="0">
                <a:solidFill>
                  <a:srgbClr val="FF0000"/>
                </a:solidFill>
              </a:rPr>
              <a:t>sort</a:t>
            </a:r>
            <a:endParaRPr lang="en-US" sz="3200" dirty="0"/>
          </a:p>
          <a:p>
            <a:pPr lvl="1" algn="l" rtl="0">
              <a:buFont typeface="Arial" pitchFamily="34" charset="0"/>
              <a:buChar char="•"/>
              <a:defRPr/>
            </a:pPr>
            <a:r>
              <a:rPr lang="en-US" sz="3200" dirty="0"/>
              <a:t>In the </a:t>
            </a:r>
            <a:r>
              <a:rPr lang="en-US" sz="3200" b="1" dirty="0">
                <a:solidFill>
                  <a:srgbClr val="0070C0"/>
                </a:solidFill>
              </a:rPr>
              <a:t>outer</a:t>
            </a:r>
            <a:r>
              <a:rPr lang="en-US" sz="3200" dirty="0"/>
              <a:t> for loop, out starts at 1 and moves right. It marks the leftmost unsorted data.</a:t>
            </a:r>
          </a:p>
          <a:p>
            <a:pPr lvl="1" algn="l" rtl="0">
              <a:buFont typeface="Arial" pitchFamily="34" charset="0"/>
              <a:buChar char="•"/>
              <a:defRPr/>
            </a:pPr>
            <a:r>
              <a:rPr lang="en-US" sz="3200" dirty="0"/>
              <a:t>In the </a:t>
            </a:r>
            <a:r>
              <a:rPr lang="en-US" sz="3200" b="1" dirty="0">
                <a:solidFill>
                  <a:srgbClr val="0070C0"/>
                </a:solidFill>
              </a:rPr>
              <a:t>inner</a:t>
            </a:r>
            <a:r>
              <a:rPr lang="en-US" sz="3200" dirty="0"/>
              <a:t> while loop, in starts at out and moves left, until either temp is smaller than the array element there, or it can’t go left any further.</a:t>
            </a:r>
          </a:p>
          <a:p>
            <a:pPr lvl="1" algn="l" rtl="0">
              <a:buFont typeface="Arial" pitchFamily="34" charset="0"/>
              <a:buChar char="•"/>
              <a:defRPr/>
            </a:pPr>
            <a:r>
              <a:rPr lang="en-US" sz="3200" dirty="0"/>
              <a:t>Each pass through the while loop shifts another sorted element one space right. </a:t>
            </a:r>
          </a:p>
        </p:txBody>
      </p:sp>
      <p:sp>
        <p:nvSpPr>
          <p:cNvPr id="8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Insertion sort</a:t>
            </a:r>
            <a:endParaRPr lang="ar-SA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void </a:t>
            </a:r>
            <a:r>
              <a:rPr lang="en-US" sz="2400" b="1" dirty="0" err="1" smtClean="0"/>
              <a:t>insertionSort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numbers[], 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array_size</a:t>
            </a:r>
            <a:r>
              <a:rPr lang="en-US" sz="2400" b="1" dirty="0" smtClean="0"/>
              <a:t>)</a:t>
            </a:r>
            <a:br>
              <a:rPr lang="en-US" sz="2400" b="1" dirty="0" smtClean="0"/>
            </a:br>
            <a:r>
              <a:rPr lang="en-US" sz="2400" b="1" dirty="0" smtClean="0"/>
              <a:t>{</a:t>
            </a:r>
            <a:br>
              <a:rPr lang="en-US" sz="2400" b="1" dirty="0" smtClean="0"/>
            </a:b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, j, index;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for (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=1; 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 &lt; </a:t>
            </a:r>
            <a:r>
              <a:rPr lang="en-US" sz="2400" b="1" dirty="0" err="1" smtClean="0"/>
              <a:t>array_size</a:t>
            </a:r>
            <a:r>
              <a:rPr lang="en-US" sz="2400" b="1" dirty="0" smtClean="0"/>
              <a:t>; 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++)</a:t>
            </a:r>
          </a:p>
          <a:p>
            <a:pPr>
              <a:buNone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{index = numbers[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];</a:t>
            </a:r>
          </a:p>
          <a:p>
            <a:pPr>
              <a:buNone/>
            </a:pPr>
            <a:r>
              <a:rPr lang="en-US" sz="2400" b="1" dirty="0" smtClean="0"/>
              <a:t>j = 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;</a:t>
            </a:r>
          </a:p>
          <a:p>
            <a:pPr>
              <a:buNone/>
            </a:pPr>
            <a:r>
              <a:rPr lang="en-US" sz="2400" b="1" dirty="0" smtClean="0"/>
              <a:t>while ((j &gt; 0) &amp;&amp; (numbers[j-1] &gt; index))</a:t>
            </a:r>
          </a:p>
          <a:p>
            <a:pPr>
              <a:buNone/>
            </a:pPr>
            <a:r>
              <a:rPr lang="en-US" sz="2400" b="1" dirty="0" smtClean="0"/>
              <a:t>{numbers[j] = numbers[j-1];</a:t>
            </a:r>
          </a:p>
          <a:p>
            <a:pPr>
              <a:buNone/>
            </a:pPr>
            <a:r>
              <a:rPr lang="en-US" sz="2400" b="1" dirty="0" smtClean="0"/>
              <a:t>j = j - 1;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br>
              <a:rPr lang="en-US" sz="2400" b="1" dirty="0" smtClean="0"/>
            </a:br>
            <a:r>
              <a:rPr lang="en-US" sz="2400" b="1" dirty="0" smtClean="0"/>
              <a:t>numbers[j] = index;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br>
              <a:rPr lang="en-US" sz="2400" b="1" dirty="0" smtClean="0"/>
            </a:b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ar-SA" sz="2400" dirty="0"/>
          </a:p>
        </p:txBody>
      </p:sp>
      <p:sp>
        <p:nvSpPr>
          <p:cNvPr id="7" name="مستطيل 6"/>
          <p:cNvSpPr/>
          <p:nvPr/>
        </p:nvSpPr>
        <p:spPr>
          <a:xfrm>
            <a:off x="381000" y="3733800"/>
            <a:ext cx="5257800" cy="17526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5638800" y="4800600"/>
            <a:ext cx="685800" cy="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ربع نص 10"/>
          <p:cNvSpPr txBox="1"/>
          <p:nvPr/>
        </p:nvSpPr>
        <p:spPr>
          <a:xfrm>
            <a:off x="6019800" y="4572000"/>
            <a:ext cx="2209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Inner loop </a:t>
            </a:r>
            <a:endParaRPr lang="ar-SA" sz="2400" dirty="0">
              <a:solidFill>
                <a:srgbClr val="FF000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304800" y="1828800"/>
            <a:ext cx="5562600" cy="4800600"/>
          </a:xfrm>
          <a:prstGeom prst="rect">
            <a:avLst/>
          </a:prstGeom>
          <a:noFill/>
          <a:ln w="349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3" name="رابط كسهم مستقيم 12"/>
          <p:cNvCxnSpPr/>
          <p:nvPr/>
        </p:nvCxnSpPr>
        <p:spPr>
          <a:xfrm>
            <a:off x="5638800" y="2743200"/>
            <a:ext cx="725557" cy="0"/>
          </a:xfrm>
          <a:prstGeom prst="straightConnector1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/>
          <p:cNvSpPr txBox="1"/>
          <p:nvPr/>
        </p:nvSpPr>
        <p:spPr>
          <a:xfrm>
            <a:off x="5867400" y="2514600"/>
            <a:ext cx="23379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outer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loop </a:t>
            </a:r>
            <a:endParaRPr lang="ar-SA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Insertion sort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#1: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276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8   6   1   4 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95600" y="1219200"/>
          <a:ext cx="3450592" cy="534924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9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39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Insertion sort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04800" y="914400"/>
            <a:ext cx="7848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endParaRPr lang="en-US" sz="24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7620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2400" b="1" dirty="0" smtClean="0"/>
              <a:t>Example #2: </a:t>
            </a:r>
            <a:r>
              <a:rPr lang="en-US" sz="2400" b="1" dirty="0"/>
              <a:t>Show the steps of sorting the following </a:t>
            </a:r>
            <a:r>
              <a:rPr lang="en-US" sz="2400" b="1" dirty="0" smtClean="0"/>
              <a:t>array:</a:t>
            </a:r>
            <a:endParaRPr lang="en-US" sz="2400" dirty="0"/>
          </a:p>
          <a:p>
            <a:pPr algn="l" rtl="0"/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895600" y="2895600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rtl="0"/>
            <a:r>
              <a:rPr lang="en-US" sz="4400" b="1" dirty="0" smtClean="0"/>
              <a:t>3   -1    5    7</a:t>
            </a:r>
            <a:endParaRPr lang="en-US" sz="4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95600" y="1219200"/>
          <a:ext cx="3450592" cy="4160520"/>
        </p:xfrm>
        <a:graphic>
          <a:graphicData uri="http://schemas.openxmlformats.org/drawingml/2006/table">
            <a:tbl>
              <a:tblPr/>
              <a:tblGrid>
                <a:gridCol w="862648"/>
                <a:gridCol w="862648"/>
                <a:gridCol w="862648"/>
                <a:gridCol w="862648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463296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-1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2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3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900" b="1" dirty="0" smtClean="0"/>
                        <a:t>5</a:t>
                      </a:r>
                      <a:endParaRPr lang="ar-SA" sz="39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Selection sort</a:t>
            </a:r>
            <a:endParaRPr lang="ar-SA" dirty="0"/>
          </a:p>
        </p:txBody>
      </p:sp>
      <p:sp>
        <p:nvSpPr>
          <p:cNvPr id="9" name="Rectangle 8"/>
          <p:cNvSpPr/>
          <p:nvPr/>
        </p:nvSpPr>
        <p:spPr>
          <a:xfrm>
            <a:off x="0" y="609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914400"/>
            <a:ext cx="86106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  <a:defRPr/>
            </a:pPr>
            <a:r>
              <a:rPr lang="en-US" sz="4000" b="1" dirty="0">
                <a:solidFill>
                  <a:srgbClr val="FF0000"/>
                </a:solidFill>
                <a:latin typeface="+mn-lt"/>
                <a:cs typeface="+mn-cs"/>
              </a:rPr>
              <a:t> Selection </a:t>
            </a:r>
            <a:r>
              <a:rPr lang="en-US" sz="4000" b="1" dirty="0" smtClean="0">
                <a:solidFill>
                  <a:srgbClr val="FF0000"/>
                </a:solidFill>
                <a:latin typeface="+mn-lt"/>
                <a:cs typeface="+mn-cs"/>
              </a:rPr>
              <a:t>Sort :</a:t>
            </a:r>
            <a:endParaRPr lang="en-US" sz="4000" dirty="0" smtClean="0">
              <a:latin typeface="+mn-lt"/>
              <a:cs typeface="+mn-cs"/>
            </a:endParaRPr>
          </a:p>
          <a:p>
            <a:pPr marL="971550" indent="-514350" algn="l" rtl="0">
              <a:lnSpc>
                <a:spcPct val="150000"/>
              </a:lnSpc>
              <a:buAutoNum type="arabicPeriod"/>
              <a:defRPr/>
            </a:pPr>
            <a:r>
              <a:rPr lang="en-US" sz="3000" dirty="0" smtClean="0"/>
              <a:t>Find the minimum value in the list </a:t>
            </a:r>
          </a:p>
          <a:p>
            <a:pPr marL="971550" indent="-514350" algn="l" rtl="0">
              <a:lnSpc>
                <a:spcPct val="150000"/>
              </a:lnSpc>
              <a:buAutoNum type="arabicPeriod"/>
              <a:defRPr/>
            </a:pPr>
            <a:r>
              <a:rPr lang="en-US" sz="3000" dirty="0" smtClean="0"/>
              <a:t>Swap it with the value in the first position</a:t>
            </a:r>
          </a:p>
          <a:p>
            <a:pPr marL="971550" indent="-514350" algn="l" rtl="0">
              <a:lnSpc>
                <a:spcPct val="150000"/>
              </a:lnSpc>
              <a:buAutoNum type="arabicPeriod"/>
              <a:defRPr/>
            </a:pPr>
            <a:r>
              <a:rPr lang="en-US" sz="3000" dirty="0" smtClean="0"/>
              <a:t>Repeat the steps above for the remainder of the list (starting at the second position and advancing each time) </a:t>
            </a:r>
            <a:endParaRPr lang="en-US" sz="3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 descr="http://www.algolist.net/img/sorts/selection-sort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57200"/>
            <a:ext cx="6934200" cy="609600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3893</TotalTime>
  <Words>1244</Words>
  <Application>Microsoft Office PowerPoint</Application>
  <PresentationFormat>عرض على الشاشة (3:4)‏</PresentationFormat>
  <Paragraphs>510</Paragraphs>
  <Slides>32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3" baseType="lpstr">
      <vt:lpstr>Office Theme</vt:lpstr>
      <vt:lpstr>LAB#6</vt:lpstr>
      <vt:lpstr>الشريحة 2</vt:lpstr>
      <vt:lpstr>الشريحة 3</vt:lpstr>
      <vt:lpstr>Insertion sort</vt:lpstr>
      <vt:lpstr>الشريحة 5</vt:lpstr>
      <vt:lpstr>Insertion sort</vt:lpstr>
      <vt:lpstr>Insertion sort</vt:lpstr>
      <vt:lpstr>Selection sort</vt:lpstr>
      <vt:lpstr>الشريحة 9</vt:lpstr>
      <vt:lpstr>الشريحة 10</vt:lpstr>
      <vt:lpstr>الشريحة 11</vt:lpstr>
      <vt:lpstr>Selection sort</vt:lpstr>
      <vt:lpstr>Bubble sort</vt:lpstr>
      <vt:lpstr>الشريحة 14</vt:lpstr>
      <vt:lpstr>Bubble sort</vt:lpstr>
      <vt:lpstr>Bubble sort</vt:lpstr>
      <vt:lpstr> Quick sort</vt:lpstr>
      <vt:lpstr> Quick sort</vt:lpstr>
      <vt:lpstr> Quick sort</vt:lpstr>
      <vt:lpstr>Merge Sort</vt:lpstr>
      <vt:lpstr>Merge Sort</vt:lpstr>
      <vt:lpstr>Merge Sort</vt:lpstr>
      <vt:lpstr>LAB#6</vt:lpstr>
      <vt:lpstr>Linear Search</vt:lpstr>
      <vt:lpstr>Linear Search</vt:lpstr>
      <vt:lpstr>الشريحة 26</vt:lpstr>
      <vt:lpstr>Linear Search</vt:lpstr>
      <vt:lpstr>Binary Search</vt:lpstr>
      <vt:lpstr>Binary Search</vt:lpstr>
      <vt:lpstr>Binary Search</vt:lpstr>
      <vt:lpstr>Binary Search</vt:lpstr>
      <vt:lpstr>Exercise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LAB#1</dc:title>
  <dc:creator>MOON</dc:creator>
  <cp:lastModifiedBy>user</cp:lastModifiedBy>
  <cp:revision>215</cp:revision>
  <dcterms:created xsi:type="dcterms:W3CDTF">2006-08-16T00:00:00Z</dcterms:created>
  <dcterms:modified xsi:type="dcterms:W3CDTF">2013-11-16T08:26:18Z</dcterms:modified>
</cp:coreProperties>
</file>